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8" r:id="rId2"/>
    <p:sldId id="259" r:id="rId3"/>
    <p:sldId id="260" r:id="rId4"/>
    <p:sldId id="268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67" r:id="rId13"/>
  </p:sldIdLst>
  <p:sldSz cx="9144000" cy="575945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Objects="1">
      <p:cViewPr varScale="1">
        <p:scale>
          <a:sx n="100" d="100"/>
          <a:sy n="100" d="100"/>
        </p:scale>
        <p:origin x="-1104" y="-48"/>
      </p:cViewPr>
      <p:guideLst>
        <p:guide orient="horz" pos="182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3" cy="72003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A7CB903-CFDD-481E-A19D-5907E3DCCF3F}" type="datetime1">
              <a:rPr lang="zh-CN" altLang="en-US"/>
              <a:t>2017/3/9</a:t>
            </a:fld>
            <a:endParaRPr lang="en-US" altLang="zh-CN" sz="1200"/>
          </a:p>
        </p:txBody>
      </p:sp>
      <p:sp>
        <p:nvSpPr>
          <p:cNvPr id="38916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miter lim="800000"/>
          </a:ln>
        </p:spPr>
      </p:sp>
      <p:sp>
        <p:nvSpPr>
          <p:cNvPr id="2053" name="Rectangle 5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zh-CN" altLang="zh-CN" smtClean="0">
                <a:ea typeface="宋体" panose="02010600030101010101" pitchFamily="2" charset="-122"/>
              </a:rPr>
              <a:t>单击此处编辑母版文本样式</a:t>
            </a:r>
          </a:p>
          <a:p>
            <a:pPr>
              <a:defRPr/>
            </a:pPr>
            <a:r>
              <a:rPr lang="zh-CN" altLang="zh-CN" smtClean="0">
                <a:ea typeface="宋体" panose="02010600030101010101" pitchFamily="2" charset="-122"/>
              </a:rPr>
              <a:t>第二级</a:t>
            </a:r>
          </a:p>
          <a:p>
            <a:pPr>
              <a:defRPr/>
            </a:pPr>
            <a:r>
              <a:rPr lang="zh-CN" altLang="zh-CN" smtClean="0">
                <a:ea typeface="宋体" panose="02010600030101010101" pitchFamily="2" charset="-122"/>
              </a:rPr>
              <a:t>第三级</a:t>
            </a:r>
          </a:p>
          <a:p>
            <a:pPr>
              <a:defRPr/>
            </a:pPr>
            <a:r>
              <a:rPr lang="zh-CN" altLang="zh-CN" smtClean="0">
                <a:ea typeface="宋体" panose="02010600030101010101" pitchFamily="2" charset="-122"/>
              </a:rPr>
              <a:t>第四级</a:t>
            </a:r>
          </a:p>
          <a:p>
            <a:pPr>
              <a:defRPr/>
            </a:pPr>
            <a:r>
              <a:rPr lang="zh-CN" altLang="zh-CN" smtClean="0">
                <a:ea typeface="宋体" panose="02010600030101010101" pitchFamily="2" charset="-122"/>
              </a:rPr>
              <a:t>第五级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/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/>
          <a:lstStyle>
            <a:lvl1pPr algn="r">
              <a:buFont typeface="Arial" panose="020B0604020202020204" pitchFamily="34" charset="0"/>
              <a:buNone/>
              <a:defRPr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33933EAC-B20E-4F96-882C-D2EE20657BA0}" type="slidenum">
              <a:rPr lang="zh-CN" altLang="en-US"/>
              <a:t>‹#›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155807509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942975"/>
            <a:ext cx="6858000" cy="200501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025775"/>
            <a:ext cx="6858000" cy="13890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6B4E86-0E60-4098-844D-A1A667AA9CA7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7FC01C-6962-4E4F-BD53-887846B0DE45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E66923-B4C2-4993-953D-1EFEC1A8DB65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F68096-EDD9-4DAB-ADCB-8365DADCB9BF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50038" y="233363"/>
            <a:ext cx="2036762" cy="42322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33363"/>
            <a:ext cx="5957888" cy="42322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CB529C-29C7-4426-B28E-877C60EBEE7D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10649E-4454-4E64-9A0B-7978CB01F1E5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89F38B-7555-406F-B1D5-93881F6F7C04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7811A2-CD06-4400-A783-6BA6324938DC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435100"/>
            <a:ext cx="7886700" cy="23971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854450"/>
            <a:ext cx="7886700" cy="12604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909858-52C7-4A4D-A7BA-8EFCCB988F62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18DE2A-3CF8-4AB5-A208-47C2E607D58F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9750" y="1346200"/>
            <a:ext cx="3997325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9475" y="1346200"/>
            <a:ext cx="3997325" cy="31194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3E35A1-CE0E-42E8-9D79-3FD27014D653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FAF681-177D-42E7-859E-1E605AAD5E8B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06388"/>
            <a:ext cx="7886700" cy="111283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411288"/>
            <a:ext cx="3868737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103438"/>
            <a:ext cx="3868737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411288"/>
            <a:ext cx="3887788" cy="692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103438"/>
            <a:ext cx="3887788" cy="30940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713342-8881-4D75-A873-3E8A7A38D452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0356EF-547A-4812-AADC-6C87D319BB0B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145E59-B42D-41C0-A510-AE22D2817708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CABEE-6999-4859-A403-C06FB981E792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65163F-5FF8-4F0B-B33A-9B996EAA153A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941D81-FFA8-4AD3-AF00-825CE197DD51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84175"/>
            <a:ext cx="2949575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828675"/>
            <a:ext cx="4629150" cy="40941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1727200"/>
            <a:ext cx="2949575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4E18BE-08DA-4A87-99BA-28171615FE51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704511-C8C1-4901-A525-8E7A021107AD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84175"/>
            <a:ext cx="2949575" cy="1343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828675"/>
            <a:ext cx="4629150" cy="40941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1727200"/>
            <a:ext cx="2949575" cy="3201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0E95F8-4237-4749-A144-564C468286BC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77616E-0E66-47CC-B9D8-92383F840D32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539750" y="233363"/>
            <a:ext cx="8147050" cy="9588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346200"/>
            <a:ext cx="8147050" cy="31194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 smtClean="0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 smtClean="0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 smtClean="0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 smtClean="0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5245100"/>
            <a:ext cx="2133600" cy="4000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78F4A1F7-8E89-46A3-B4D0-472553896B5C}" type="datetime1">
              <a:rPr lang="zh-CN" altLang="en-US"/>
              <a:t>2017/3/9</a:t>
            </a:fld>
            <a:endParaRPr lang="zh-CN" altLang="en-US" sz="180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5245100"/>
            <a:ext cx="2895600" cy="4000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algn="ctr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5245100"/>
            <a:ext cx="2133600" cy="4000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buFont typeface="Arial" panose="020B0604020202020204" pitchFamily="34" charset="0"/>
              <a:buNone/>
              <a:defRPr sz="1200">
                <a:ea typeface="宋体" panose="02010600030101010101" pitchFamily="2" charset="-122"/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8CDBB3A8-CD6F-4CC0-83F6-D7DEAFEE629F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8340725" y="15875"/>
            <a:ext cx="774700" cy="230188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模板下载：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www.1ppt.com/moban/     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行业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模板：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www.1ppt.com/hangye/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节日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模板：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www.1ppt.com/jieri/           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素材下载：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www.1ppt.com/sucai/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背景图片：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www.1ppt.com/beijing/      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图表下载：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www.1ppt.com/tubiao/    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优秀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下载：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www.1ppt.com/xiazai/        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教程： 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www.1ppt.com/powerpoint/    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Word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教程： 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www.1ppt.com/word/              Excel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教程：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www.1ppt.com/excel/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资料下载：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www.1ppt.com/ziliao/                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课件下载：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www.1ppt.com/kejian/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范文下载：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www.1ppt.com/fanwen/             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试卷下载：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www.1ppt.com/shiti/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教案下载：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www.1ppt.com/jiaoan/        PPT</a:t>
            </a:r>
            <a:r>
              <a:rPr lang="zh-CN" altLang="en-US" sz="100" kern="0" dirty="0">
                <a:solidFill>
                  <a:schemeClr val="accent5">
                    <a:lumMod val="50000"/>
                  </a:schemeClr>
                </a:solidFill>
              </a:rPr>
              <a:t>论坛：</a:t>
            </a: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www.1ppt.cn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0" kern="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endParaRPr lang="zh-CN" altLang="en-US" sz="100" kern="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5603" name="TextBox 14"/>
          <p:cNvSpPr>
            <a:spLocks noChangeArrowheads="1"/>
          </p:cNvSpPr>
          <p:nvPr/>
        </p:nvSpPr>
        <p:spPr bwMode="auto">
          <a:xfrm>
            <a:off x="3995738" y="4460875"/>
            <a:ext cx="504825" cy="10144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00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endParaRPr lang="zh-CN" altLang="en-US" sz="600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604" name="TextBox 15"/>
          <p:cNvSpPr>
            <a:spLocks noChangeArrowheads="1"/>
          </p:cNvSpPr>
          <p:nvPr/>
        </p:nvSpPr>
        <p:spPr bwMode="auto">
          <a:xfrm>
            <a:off x="4179888" y="4460875"/>
            <a:ext cx="2047875" cy="10144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00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....</a:t>
            </a:r>
            <a:endParaRPr lang="zh-CN" altLang="en-US" sz="6000">
              <a:solidFill>
                <a:srgbClr val="606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" name="组合 18"/>
          <p:cNvGrpSpPr/>
          <p:nvPr/>
        </p:nvGrpSpPr>
        <p:grpSpPr bwMode="auto">
          <a:xfrm>
            <a:off x="3492500" y="879461"/>
            <a:ext cx="1919083" cy="1917700"/>
            <a:chOff x="0" y="-95495"/>
            <a:chExt cx="1424014" cy="1424014"/>
          </a:xfrm>
        </p:grpSpPr>
        <p:sp>
          <p:nvSpPr>
            <p:cNvPr id="25608" name="椭圆 16"/>
            <p:cNvSpPr>
              <a:spLocks noChangeArrowheads="1"/>
            </p:cNvSpPr>
            <p:nvPr/>
          </p:nvSpPr>
          <p:spPr bwMode="auto">
            <a:xfrm>
              <a:off x="0" y="-95495"/>
              <a:ext cx="1424014" cy="1424014"/>
            </a:xfrm>
            <a:prstGeom prst="ellipse">
              <a:avLst/>
            </a:prstGeom>
            <a:solidFill>
              <a:srgbClr val="262626">
                <a:alpha val="34117"/>
              </a:srgbClr>
            </a:solidFill>
            <a:ln w="9525">
              <a:noFill/>
              <a:round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  <p:sp>
          <p:nvSpPr>
            <p:cNvPr id="25609" name="TextBox 17"/>
            <p:cNvSpPr>
              <a:spLocks noChangeArrowheads="1"/>
            </p:cNvSpPr>
            <p:nvPr/>
          </p:nvSpPr>
          <p:spPr bwMode="auto">
            <a:xfrm>
              <a:off x="72009" y="434978"/>
              <a:ext cx="1352005" cy="38852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Welcome</a:t>
              </a:r>
              <a:r>
                <a:rPr lang="en-US" altLang="zh-CN" sz="2800" dirty="0" smtClean="0">
                  <a:solidFill>
                    <a:srgbClr val="000000"/>
                  </a:solidFill>
                  <a:sym typeface="Arial" panose="020B0604020202020204" pitchFamily="34" charset="0"/>
                </a:rPr>
                <a:t> </a:t>
              </a:r>
              <a:endParaRPr lang="zh-CN" altLang="en-US" sz="2800" dirty="0">
                <a:solidFill>
                  <a:srgbClr val="000000"/>
                </a:solidFill>
                <a:sym typeface="Arial" panose="020B0604020202020204" pitchFamily="34" charset="0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71737" y="3976688"/>
            <a:ext cx="3656026" cy="32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10000"/>
              </a:lnSpc>
              <a:defRPr/>
            </a:pPr>
            <a:r>
              <a:rPr lang="zh-CN" altLang="en-US" sz="1400" kern="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制作人：易星，章依佩，阎乾玺，侯伟</a:t>
            </a:r>
            <a:endParaRPr lang="en-US" altLang="zh-CN" sz="1400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43108" y="3311525"/>
            <a:ext cx="4500594" cy="52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+mn-ea"/>
                <a:ea typeface="+mn-ea"/>
              </a:rPr>
              <a:t>Web</a:t>
            </a:r>
            <a:r>
              <a:rPr lang="zh-CN" altLang="en-US" sz="2800" dirty="0" smtClean="0">
                <a:solidFill>
                  <a:srgbClr val="FFFFFF"/>
                </a:solidFill>
                <a:latin typeface="+mn-ea"/>
                <a:ea typeface="+mn-ea"/>
              </a:rPr>
              <a:t>前端第一阶段项目</a:t>
            </a:r>
            <a:endParaRPr lang="zh-CN" altLang="en-US" sz="2800" dirty="0">
              <a:solidFill>
                <a:srgbClr val="FFFFFF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梯形 1"/>
          <p:cNvSpPr>
            <a:spLocks noChangeArrowheads="1"/>
          </p:cNvSpPr>
          <p:nvPr/>
        </p:nvSpPr>
        <p:spPr bwMode="auto">
          <a:xfrm rot="10800000" flipV="1">
            <a:off x="971550" y="287338"/>
            <a:ext cx="7200900" cy="792162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2279 w 21600"/>
              <a:gd name="T13" fmla="*/ 2279 h 21600"/>
              <a:gd name="T14" fmla="*/ 19321 w 21600"/>
              <a:gd name="T15" fmla="*/ 19321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957" y="21600"/>
                </a:lnTo>
                <a:lnTo>
                  <a:pt x="20643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D8D8D8">
              <a:alpha val="85097"/>
            </a:srgbClr>
          </a:solidFill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19" name="梯形 3"/>
          <p:cNvSpPr>
            <a:spLocks noChangeArrowheads="1"/>
          </p:cNvSpPr>
          <p:nvPr/>
        </p:nvSpPr>
        <p:spPr bwMode="auto">
          <a:xfrm rot="10800000" flipV="1">
            <a:off x="971550" y="935038"/>
            <a:ext cx="7200900" cy="792162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2262 w 21600"/>
              <a:gd name="T13" fmla="*/ 2262 h 21600"/>
              <a:gd name="T14" fmla="*/ 19338 w 21600"/>
              <a:gd name="T15" fmla="*/ 19338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923" y="21600"/>
                </a:lnTo>
                <a:lnTo>
                  <a:pt x="20677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D8D8D8">
              <a:alpha val="85097"/>
            </a:srgbClr>
          </a:solidFill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20" name="梯形 4"/>
          <p:cNvSpPr>
            <a:spLocks noChangeArrowheads="1"/>
          </p:cNvSpPr>
          <p:nvPr/>
        </p:nvSpPr>
        <p:spPr bwMode="auto">
          <a:xfrm rot="10800000" flipV="1">
            <a:off x="971550" y="1584325"/>
            <a:ext cx="7200900" cy="3311525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2376 w 21600"/>
              <a:gd name="T13" fmla="*/ 2376 h 21600"/>
              <a:gd name="T14" fmla="*/ 19224 w 21600"/>
              <a:gd name="T15" fmla="*/ 19224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1152" y="21600"/>
                </a:lnTo>
                <a:lnTo>
                  <a:pt x="20448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D8D8D8">
              <a:alpha val="59999"/>
            </a:srgbClr>
          </a:solidFill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21" name="直接连接符 9"/>
          <p:cNvSpPr>
            <a:spLocks noChangeShapeType="1"/>
          </p:cNvSpPr>
          <p:nvPr/>
        </p:nvSpPr>
        <p:spPr bwMode="auto">
          <a:xfrm flipH="1">
            <a:off x="1042988" y="503238"/>
            <a:ext cx="6985000" cy="1587"/>
          </a:xfrm>
          <a:prstGeom prst="line">
            <a:avLst/>
          </a:prstGeom>
          <a:noFill/>
          <a:ln w="3175">
            <a:solidFill>
              <a:srgbClr val="A5A5A5">
                <a:alpha val="87842"/>
              </a:srgbClr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22" name="直接连接符 15"/>
          <p:cNvSpPr>
            <a:spLocks noChangeShapeType="1"/>
          </p:cNvSpPr>
          <p:nvPr/>
        </p:nvSpPr>
        <p:spPr bwMode="auto">
          <a:xfrm flipH="1">
            <a:off x="1042988" y="1150938"/>
            <a:ext cx="6985000" cy="1587"/>
          </a:xfrm>
          <a:prstGeom prst="line">
            <a:avLst/>
          </a:prstGeom>
          <a:noFill/>
          <a:ln w="3175">
            <a:solidFill>
              <a:srgbClr val="A5A5A5">
                <a:alpha val="87842"/>
              </a:srgbClr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23" name="直接连接符 16"/>
          <p:cNvSpPr>
            <a:spLocks noChangeShapeType="1"/>
          </p:cNvSpPr>
          <p:nvPr/>
        </p:nvSpPr>
        <p:spPr bwMode="auto">
          <a:xfrm flipH="1">
            <a:off x="1042988" y="1871663"/>
            <a:ext cx="7056437" cy="0"/>
          </a:xfrm>
          <a:prstGeom prst="line">
            <a:avLst/>
          </a:prstGeom>
          <a:noFill/>
          <a:ln w="3175">
            <a:solidFill>
              <a:srgbClr val="7F7F7F">
                <a:alpha val="87842"/>
              </a:srgbClr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4825" name="组合 19"/>
          <p:cNvGrpSpPr/>
          <p:nvPr/>
        </p:nvGrpSpPr>
        <p:grpSpPr bwMode="auto">
          <a:xfrm>
            <a:off x="4035425" y="4460875"/>
            <a:ext cx="2624138" cy="1082675"/>
            <a:chOff x="0" y="0"/>
            <a:chExt cx="2624580" cy="1083896"/>
          </a:xfrm>
        </p:grpSpPr>
        <p:grpSp>
          <p:nvGrpSpPr>
            <p:cNvPr id="34826" name="组合 20"/>
            <p:cNvGrpSpPr/>
            <p:nvPr/>
          </p:nvGrpSpPr>
          <p:grpSpPr bwMode="auto">
            <a:xfrm>
              <a:off x="0" y="0"/>
              <a:ext cx="2624580" cy="1083896"/>
              <a:chOff x="0" y="0"/>
              <a:chExt cx="2624580" cy="1019439"/>
            </a:xfrm>
          </p:grpSpPr>
          <p:grpSp>
            <p:nvGrpSpPr>
              <p:cNvPr id="34828" name="组合 22"/>
              <p:cNvGrpSpPr/>
              <p:nvPr/>
            </p:nvGrpSpPr>
            <p:grpSpPr bwMode="auto">
              <a:xfrm>
                <a:off x="0" y="0"/>
                <a:ext cx="2624580" cy="1019439"/>
                <a:chOff x="0" y="0"/>
                <a:chExt cx="2624580" cy="1019439"/>
              </a:xfrm>
            </p:grpSpPr>
            <p:sp>
              <p:nvSpPr>
                <p:cNvPr id="34830" name="TextBox 24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504056" cy="1015663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6000">
                      <a:solidFill>
                        <a:srgbClr val="595959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微软雅黑" panose="020B0503020204020204" pitchFamily="34" charset="-122"/>
                    </a:rPr>
                    <a:t>.</a:t>
                  </a:r>
                  <a:endParaRPr lang="zh-CN" altLang="en-US" sz="6000">
                    <a:solidFill>
                      <a:srgbClr val="595959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34831" name="TextBox 25"/>
                <p:cNvSpPr>
                  <a:spLocks noChangeArrowheads="1"/>
                </p:cNvSpPr>
                <p:nvPr/>
              </p:nvSpPr>
              <p:spPr bwMode="auto">
                <a:xfrm>
                  <a:off x="576064" y="3776"/>
                  <a:ext cx="2048516" cy="1015663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6000">
                      <a:solidFill>
                        <a:srgbClr val="60606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微软雅黑" panose="020B0503020204020204" pitchFamily="34" charset="-122"/>
                    </a:rPr>
                    <a:t>..</a:t>
                  </a:r>
                  <a:endParaRPr lang="zh-CN" altLang="en-US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4829" name="TextBox 23"/>
              <p:cNvSpPr>
                <a:spLocks noChangeArrowheads="1"/>
              </p:cNvSpPr>
              <p:nvPr/>
            </p:nvSpPr>
            <p:spPr bwMode="auto">
              <a:xfrm>
                <a:off x="176308" y="3776"/>
                <a:ext cx="50405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</a:t>
                </a:r>
                <a:endParaRPr lang="zh-CN" altLang="en-US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34827" name="TextBox 21"/>
            <p:cNvSpPr>
              <a:spLocks noChangeArrowheads="1"/>
            </p:cNvSpPr>
            <p:nvPr/>
          </p:nvSpPr>
          <p:spPr bwMode="auto">
            <a:xfrm>
              <a:off x="392332" y="3776"/>
              <a:ext cx="504056" cy="10156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6000">
                  <a:solidFill>
                    <a:srgbClr val="F2F2F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r>
                <a:rPr lang="en-US" altLang="zh-CN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</a:t>
              </a:r>
              <a:endParaRPr lang="zh-CN" altLang="en-US" sz="600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34833" name="Picture 17" descr="C:\Users\Administrator\Desktop\QQ截图2017030819383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57290" y="1871664"/>
            <a:ext cx="3070401" cy="3024188"/>
          </a:xfrm>
          <a:prstGeom prst="rect">
            <a:avLst/>
          </a:prstGeom>
          <a:noFill/>
        </p:spPr>
      </p:pic>
      <p:sp>
        <p:nvSpPr>
          <p:cNvPr id="18" name="TextBox 17"/>
          <p:cNvSpPr txBox="1"/>
          <p:nvPr/>
        </p:nvSpPr>
        <p:spPr>
          <a:xfrm>
            <a:off x="4539396" y="2093907"/>
            <a:ext cx="3175876" cy="3108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该</a:t>
            </a:r>
            <a:r>
              <a:rPr lang="zh-CN" altLang="en-US" dirty="0" smtClean="0"/>
              <a:t>效果</a:t>
            </a:r>
            <a:r>
              <a:rPr lang="zh-CN" altLang="en-US" dirty="0"/>
              <a:t>是通过</a:t>
            </a:r>
            <a:r>
              <a:rPr lang="en-US" altLang="zh-CN" dirty="0"/>
              <a:t>html</a:t>
            </a:r>
            <a:r>
              <a:rPr lang="zh-CN" altLang="en-US" dirty="0"/>
              <a:t>布局和</a:t>
            </a:r>
            <a:r>
              <a:rPr lang="en-US" altLang="zh-CN" dirty="0"/>
              <a:t>data</a:t>
            </a:r>
            <a:r>
              <a:rPr lang="zh-CN" altLang="en-US" dirty="0"/>
              <a:t>对象结合完成。</a:t>
            </a:r>
          </a:p>
          <a:p>
            <a:r>
              <a:rPr lang="en-US" altLang="zh-CN" dirty="0"/>
              <a:t>1</a:t>
            </a:r>
            <a:r>
              <a:rPr lang="zh-CN" altLang="en-US" dirty="0"/>
              <a:t>、顶部获取年入日填入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、表头先用列表实现</a:t>
            </a:r>
            <a:r>
              <a:rPr lang="en-US" altLang="zh-CN" dirty="0"/>
              <a:t>7</a:t>
            </a:r>
            <a:r>
              <a:rPr lang="zh-CN" altLang="en-US" dirty="0"/>
              <a:t>列，再获取本月的第一天是星期几用循环填空前几天，之后获取本月天数，创建列表字符串，如果时间为当天，则为该表格标注颜色，其他时间标注另外颜色。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42" name="组合 10"/>
          <p:cNvGrpSpPr/>
          <p:nvPr/>
        </p:nvGrpSpPr>
        <p:grpSpPr bwMode="auto">
          <a:xfrm>
            <a:off x="4013200" y="4460875"/>
            <a:ext cx="1873250" cy="1082675"/>
            <a:chOff x="0" y="0"/>
            <a:chExt cx="2048516" cy="1019439"/>
          </a:xfrm>
        </p:grpSpPr>
        <p:grpSp>
          <p:nvGrpSpPr>
            <p:cNvPr id="35849" name="组合 12"/>
            <p:cNvGrpSpPr/>
            <p:nvPr/>
          </p:nvGrpSpPr>
          <p:grpSpPr bwMode="auto">
            <a:xfrm>
              <a:off x="0" y="0"/>
              <a:ext cx="2048516" cy="1019439"/>
              <a:chOff x="0" y="0"/>
              <a:chExt cx="2048516" cy="1019439"/>
            </a:xfrm>
          </p:grpSpPr>
          <p:sp>
            <p:nvSpPr>
              <p:cNvPr id="35851" name="TextBox 15"/>
              <p:cNvSpPr>
                <a:spLocks noChangeArrowheads="1"/>
              </p:cNvSpPr>
              <p:nvPr/>
            </p:nvSpPr>
            <p:spPr bwMode="auto">
              <a:xfrm>
                <a:off x="0" y="3776"/>
                <a:ext cx="204851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..</a:t>
                </a:r>
                <a:endParaRPr lang="zh-CN" altLang="en-US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5852" name="TextBox 14"/>
              <p:cNvSpPr>
                <a:spLocks noChangeArrowheads="1"/>
              </p:cNvSpPr>
              <p:nvPr/>
            </p:nvSpPr>
            <p:spPr bwMode="auto">
              <a:xfrm>
                <a:off x="392332" y="0"/>
                <a:ext cx="50405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595959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</a:t>
                </a:r>
                <a:endParaRPr lang="zh-CN" altLang="en-US" sz="6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35850" name="TextBox 13"/>
            <p:cNvSpPr>
              <a:spLocks noChangeArrowheads="1"/>
            </p:cNvSpPr>
            <p:nvPr/>
          </p:nvSpPr>
          <p:spPr bwMode="auto">
            <a:xfrm>
              <a:off x="792088" y="3776"/>
              <a:ext cx="504056" cy="10156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6000" dirty="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endParaRPr lang="zh-CN" altLang="en-US" sz="6000" dirty="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5843" name="矩形 1"/>
          <p:cNvSpPr>
            <a:spLocks noChangeArrowheads="1"/>
          </p:cNvSpPr>
          <p:nvPr/>
        </p:nvSpPr>
        <p:spPr bwMode="auto">
          <a:xfrm>
            <a:off x="1187450" y="1008063"/>
            <a:ext cx="2082800" cy="5222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r" eaLnBrk="1" hangingPunct="1"/>
            <a:r>
              <a:rPr lang="zh-CN" altLang="en-US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Conclusion</a:t>
            </a:r>
          </a:p>
        </p:txBody>
      </p:sp>
      <p:sp>
        <p:nvSpPr>
          <p:cNvPr id="35844" name="TextBox 2"/>
          <p:cNvSpPr>
            <a:spLocks noChangeArrowheads="1"/>
          </p:cNvSpPr>
          <p:nvPr/>
        </p:nvSpPr>
        <p:spPr bwMode="auto">
          <a:xfrm>
            <a:off x="1187450" y="1439863"/>
            <a:ext cx="2082800" cy="2762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1200">
                <a:solidFill>
                  <a:srgbClr val="25F5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Conclusion</a:t>
            </a:r>
            <a:endParaRPr lang="zh-CN" altLang="en-US">
              <a:sym typeface="Arial" panose="020B0604020202020204" pitchFamily="34" charset="0"/>
            </a:endParaRPr>
          </a:p>
        </p:txBody>
      </p:sp>
      <p:pic>
        <p:nvPicPr>
          <p:cNvPr id="35845" name="图片 3"/>
          <p:cNvPicPr>
            <a:picLocks noChangeAspect="1" noChangeArrowheads="1"/>
          </p:cNvPicPr>
          <p:nvPr/>
        </p:nvPicPr>
        <p:blipFill>
          <a:blip r:embed="rId2"/>
          <a:srcRect t="22035" r="90117" b="21779"/>
          <a:stretch>
            <a:fillRect/>
          </a:stretch>
        </p:blipFill>
        <p:spPr bwMode="auto">
          <a:xfrm>
            <a:off x="1022350" y="1744663"/>
            <a:ext cx="812800" cy="3235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846" name="直接连接符 5"/>
          <p:cNvSpPr>
            <a:spLocks noChangeShapeType="1"/>
          </p:cNvSpPr>
          <p:nvPr/>
        </p:nvSpPr>
        <p:spPr bwMode="auto">
          <a:xfrm>
            <a:off x="1331913" y="1744663"/>
            <a:ext cx="6335712" cy="0"/>
          </a:xfrm>
          <a:prstGeom prst="line">
            <a:avLst/>
          </a:prstGeom>
          <a:noFill/>
          <a:ln w="6350">
            <a:solidFill>
              <a:srgbClr val="A5A5A5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47" name="TextBox 7"/>
          <p:cNvSpPr>
            <a:spLocks noChangeArrowheads="1"/>
          </p:cNvSpPr>
          <p:nvPr/>
        </p:nvSpPr>
        <p:spPr bwMode="auto">
          <a:xfrm>
            <a:off x="1763713" y="1943100"/>
            <a:ext cx="5903912" cy="230832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总结：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</a:t>
            </a:r>
          </a:p>
          <a:p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</a:t>
            </a:r>
          </a:p>
          <a:p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zh-CN" altLang="en-US" dirty="0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35848" name="TextBox 8"/>
          <p:cNvSpPr>
            <a:spLocks noChangeArrowheads="1"/>
          </p:cNvSpPr>
          <p:nvPr/>
        </p:nvSpPr>
        <p:spPr bwMode="auto">
          <a:xfrm>
            <a:off x="4572000" y="4464050"/>
            <a:ext cx="504825" cy="1016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00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r>
              <a:rPr lang="en-US" altLang="zh-CN" sz="600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zh-CN" altLang="en-US" sz="6000">
              <a:solidFill>
                <a:srgbClr val="606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直接连接符 20"/>
          <p:cNvSpPr>
            <a:spLocks noChangeShapeType="1"/>
          </p:cNvSpPr>
          <p:nvPr/>
        </p:nvSpPr>
        <p:spPr bwMode="auto">
          <a:xfrm>
            <a:off x="1547813" y="3095625"/>
            <a:ext cx="6048375" cy="0"/>
          </a:xfrm>
          <a:prstGeom prst="line">
            <a:avLst/>
          </a:prstGeom>
          <a:noFill/>
          <a:ln w="9525">
            <a:solidFill>
              <a:srgbClr val="D8D8D8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22"/>
          <p:cNvSpPr>
            <a:spLocks noChangeArrowheads="1"/>
          </p:cNvSpPr>
          <p:nvPr/>
        </p:nvSpPr>
        <p:spPr bwMode="auto">
          <a:xfrm>
            <a:off x="1692275" y="2159000"/>
            <a:ext cx="5688013" cy="647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—— THANK YOU</a:t>
            </a:r>
            <a:r>
              <a:rPr lang="zh-CN" altLang="en-US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！ </a:t>
            </a:r>
            <a:r>
              <a:rPr lang="en-US" altLang="zh-CN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——</a:t>
            </a:r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6868" name="TextBox 24"/>
          <p:cNvSpPr>
            <a:spLocks noChangeArrowheads="1"/>
          </p:cNvSpPr>
          <p:nvPr/>
        </p:nvSpPr>
        <p:spPr bwMode="auto">
          <a:xfrm>
            <a:off x="3995738" y="4460875"/>
            <a:ext cx="2049462" cy="10144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00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....</a:t>
            </a:r>
            <a:endParaRPr lang="zh-CN" altLang="en-US" sz="6000">
              <a:solidFill>
                <a:srgbClr val="606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6869" name="TextBox 25"/>
          <p:cNvSpPr>
            <a:spLocks noChangeArrowheads="1"/>
          </p:cNvSpPr>
          <p:nvPr/>
        </p:nvSpPr>
        <p:spPr bwMode="auto">
          <a:xfrm>
            <a:off x="4716463" y="4391025"/>
            <a:ext cx="387350" cy="11080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altLang="zh-CN" sz="660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endParaRPr lang="zh-CN" altLang="en-US" sz="6600">
              <a:solidFill>
                <a:srgbClr val="F2F2F2"/>
              </a:solidFill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 bwMode="auto">
          <a:xfrm>
            <a:off x="0" y="0"/>
            <a:ext cx="2339975" cy="5759450"/>
            <a:chOff x="0" y="0"/>
            <a:chExt cx="2339752" cy="5759450"/>
          </a:xfrm>
        </p:grpSpPr>
        <p:grpSp>
          <p:nvGrpSpPr>
            <p:cNvPr id="26636" name="组合 9"/>
            <p:cNvGrpSpPr/>
            <p:nvPr/>
          </p:nvGrpSpPr>
          <p:grpSpPr bwMode="auto">
            <a:xfrm>
              <a:off x="0" y="0"/>
              <a:ext cx="2339752" cy="5759450"/>
              <a:chOff x="0" y="0"/>
              <a:chExt cx="3491880" cy="5759450"/>
            </a:xfrm>
          </p:grpSpPr>
          <p:sp>
            <p:nvSpPr>
              <p:cNvPr id="26638" name="矩形 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491880" cy="5759450"/>
              </a:xfrm>
              <a:prstGeom prst="rect">
                <a:avLst/>
              </a:prstGeom>
              <a:solidFill>
                <a:srgbClr val="D8D8D8">
                  <a:alpha val="39999"/>
                </a:srgbClr>
              </a:solidFill>
              <a:ln w="9525">
                <a:noFill/>
                <a:miter lim="800000"/>
              </a:ln>
            </p:spPr>
            <p:txBody>
              <a:bodyPr/>
              <a:lstStyle/>
              <a:p>
                <a:pPr eaLnBrk="1" hangingPunct="1"/>
                <a:endParaRPr lang="zh-CN" altLang="zh-CN" b="1" i="1" dirty="0">
                  <a:sym typeface="Arial" panose="020B0604020202020204" pitchFamily="34" charset="0"/>
                </a:endParaRPr>
              </a:p>
            </p:txBody>
          </p:sp>
          <p:sp>
            <p:nvSpPr>
              <p:cNvPr id="26639" name="直接连接符 6"/>
              <p:cNvSpPr>
                <a:spLocks noChangeShapeType="1"/>
              </p:cNvSpPr>
              <p:nvPr/>
            </p:nvSpPr>
            <p:spPr bwMode="auto">
              <a:xfrm>
                <a:off x="0" y="1439565"/>
                <a:ext cx="3491880" cy="1"/>
              </a:xfrm>
              <a:prstGeom prst="line">
                <a:avLst/>
              </a:prstGeom>
              <a:noFill/>
              <a:ln w="9525">
                <a:solidFill>
                  <a:srgbClr val="FFFFFF">
                    <a:alpha val="63921"/>
                  </a:srgbClr>
                </a:solidFill>
                <a:miter lim="800000"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37" name="矩形 1"/>
            <p:cNvSpPr>
              <a:spLocks noChangeArrowheads="1"/>
            </p:cNvSpPr>
            <p:nvPr/>
          </p:nvSpPr>
          <p:spPr bwMode="auto">
            <a:xfrm>
              <a:off x="285693" y="450833"/>
              <a:ext cx="1857211" cy="52322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美食网站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6628" name="组合 17"/>
          <p:cNvGrpSpPr/>
          <p:nvPr/>
        </p:nvGrpSpPr>
        <p:grpSpPr bwMode="auto">
          <a:xfrm>
            <a:off x="4035425" y="4460875"/>
            <a:ext cx="2408238" cy="1019175"/>
            <a:chOff x="0" y="0"/>
            <a:chExt cx="2408556" cy="1019439"/>
          </a:xfrm>
        </p:grpSpPr>
        <p:grpSp>
          <p:nvGrpSpPr>
            <p:cNvPr id="26632" name="组合 16"/>
            <p:cNvGrpSpPr/>
            <p:nvPr/>
          </p:nvGrpSpPr>
          <p:grpSpPr bwMode="auto">
            <a:xfrm>
              <a:off x="0" y="0"/>
              <a:ext cx="2408556" cy="1015663"/>
              <a:chOff x="0" y="0"/>
              <a:chExt cx="2408556" cy="1015663"/>
            </a:xfrm>
          </p:grpSpPr>
          <p:sp>
            <p:nvSpPr>
              <p:cNvPr id="26634" name="TextBox 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0405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595959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</a:t>
                </a:r>
                <a:endParaRPr lang="zh-CN" altLang="en-US" sz="6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6635" name="TextBox 15"/>
              <p:cNvSpPr>
                <a:spLocks noChangeArrowheads="1"/>
              </p:cNvSpPr>
              <p:nvPr/>
            </p:nvSpPr>
            <p:spPr bwMode="auto">
              <a:xfrm>
                <a:off x="360040" y="0"/>
                <a:ext cx="204851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...</a:t>
                </a:r>
                <a:endParaRPr lang="zh-CN" altLang="en-US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26633" name="TextBox 14"/>
            <p:cNvSpPr>
              <a:spLocks noChangeArrowheads="1"/>
            </p:cNvSpPr>
            <p:nvPr/>
          </p:nvSpPr>
          <p:spPr bwMode="auto">
            <a:xfrm>
              <a:off x="176308" y="3776"/>
              <a:ext cx="504056" cy="10156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6000">
                  <a:solidFill>
                    <a:srgbClr val="F2F2F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endParaRPr lang="zh-CN" altLang="en-US" sz="600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26640" name="Picture 16" descr="C:\Users\Administrator\Desktop\abc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43174" y="307957"/>
            <a:ext cx="4897111" cy="2500330"/>
          </a:xfrm>
          <a:prstGeom prst="rect">
            <a:avLst/>
          </a:prstGeom>
          <a:noFill/>
        </p:spPr>
      </p:pic>
      <p:pic>
        <p:nvPicPr>
          <p:cNvPr id="26641" name="Picture 17" descr="C:\Users\Administrator\Desktop\def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43174" y="3023202"/>
            <a:ext cx="4897111" cy="2448556"/>
          </a:xfrm>
          <a:prstGeom prst="rect">
            <a:avLst/>
          </a:prstGeom>
          <a:noFill/>
        </p:spPr>
      </p:pic>
      <p:sp>
        <p:nvSpPr>
          <p:cNvPr id="19" name="左箭头 18"/>
          <p:cNvSpPr/>
          <p:nvPr/>
        </p:nvSpPr>
        <p:spPr bwMode="auto">
          <a:xfrm>
            <a:off x="7643834" y="974053"/>
            <a:ext cx="285752" cy="19116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073162" y="974053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000000"/>
                </a:solidFill>
                <a:latin typeface="+mn-ea"/>
                <a:ea typeface="+mn-ea"/>
              </a:rPr>
              <a:t>第一面</a:t>
            </a:r>
            <a:endParaRPr lang="zh-CN" altLang="en-US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22" name="左箭头 21"/>
          <p:cNvSpPr/>
          <p:nvPr/>
        </p:nvSpPr>
        <p:spPr bwMode="auto">
          <a:xfrm>
            <a:off x="7643834" y="4665675"/>
            <a:ext cx="285752" cy="214314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16021" y="4460875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000000"/>
                </a:solidFill>
                <a:latin typeface="+mn-ea"/>
                <a:ea typeface="+mn-ea"/>
              </a:rPr>
              <a:t>第二面</a:t>
            </a:r>
            <a:endParaRPr lang="zh-CN" altLang="en-US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81445" y="1879593"/>
            <a:ext cx="461665" cy="6429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85786" y="1523004"/>
            <a:ext cx="615553" cy="300039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800" dirty="0">
                <a:latin typeface="+mn-ea"/>
                <a:ea typeface="+mn-ea"/>
              </a:rPr>
              <a:t>吃货的座右铭</a:t>
            </a:r>
            <a:r>
              <a:rPr lang="zh-CN" altLang="en-US" sz="2800" dirty="0" smtClean="0">
                <a:latin typeface="+mn-ea"/>
                <a:ea typeface="+mn-ea"/>
              </a:rPr>
              <a:t>：</a:t>
            </a:r>
            <a:endParaRPr lang="zh-CN" altLang="en-US" sz="2800" dirty="0">
              <a:latin typeface="+mn-ea"/>
              <a:ea typeface="+mn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85720" y="4308485"/>
            <a:ext cx="1857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n-ea"/>
                <a:ea typeface="+mn-ea"/>
              </a:rPr>
              <a:t>Just eat it !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30" name="笑脸 29"/>
          <p:cNvSpPr/>
          <p:nvPr/>
        </p:nvSpPr>
        <p:spPr bwMode="auto">
          <a:xfrm>
            <a:off x="785786" y="4879989"/>
            <a:ext cx="615553" cy="591769"/>
          </a:xfrm>
          <a:prstGeom prst="smileyFac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矩形 7"/>
          <p:cNvSpPr>
            <a:spLocks noChangeArrowheads="1"/>
          </p:cNvSpPr>
          <p:nvPr/>
        </p:nvSpPr>
        <p:spPr bwMode="auto">
          <a:xfrm>
            <a:off x="5595938" y="287338"/>
            <a:ext cx="2592387" cy="5113337"/>
          </a:xfrm>
          <a:prstGeom prst="rect">
            <a:avLst/>
          </a:prstGeom>
          <a:solidFill>
            <a:srgbClr val="FFFFFF">
              <a:alpha val="39999"/>
            </a:srgbClr>
          </a:solidFill>
          <a:ln w="9525">
            <a:noFill/>
            <a:miter lim="800000"/>
          </a:ln>
        </p:spPr>
        <p:txBody>
          <a:bodyPr/>
          <a:lstStyle/>
          <a:p>
            <a:pPr eaLnBrk="1" hangingPunct="1"/>
            <a:endParaRPr lang="zh-CN" altLang="zh-CN" b="1" i="1">
              <a:sym typeface="Arial" panose="020B0604020202020204" pitchFamily="34" charset="0"/>
            </a:endParaRPr>
          </a:p>
        </p:txBody>
      </p:sp>
      <p:sp>
        <p:nvSpPr>
          <p:cNvPr id="27652" name="矩形 5"/>
          <p:cNvSpPr>
            <a:spLocks noChangeArrowheads="1"/>
          </p:cNvSpPr>
          <p:nvPr/>
        </p:nvSpPr>
        <p:spPr bwMode="auto">
          <a:xfrm>
            <a:off x="5595938" y="3095625"/>
            <a:ext cx="2592387" cy="1584325"/>
          </a:xfrm>
          <a:prstGeom prst="rect">
            <a:avLst/>
          </a:prstGeom>
          <a:solidFill>
            <a:srgbClr val="25F5FF">
              <a:alpha val="34117"/>
            </a:srgbClr>
          </a:solidFill>
          <a:ln w="9525">
            <a:noFill/>
            <a:miter lim="800000"/>
          </a:ln>
        </p:spPr>
        <p:txBody>
          <a:bodyPr/>
          <a:lstStyle/>
          <a:p>
            <a:pPr eaLnBrk="1" hangingPunct="1"/>
            <a:endParaRPr lang="zh-CN" altLang="en-US" dirty="0">
              <a:sym typeface="Arial" panose="020B0604020202020204" pitchFamily="34" charset="0"/>
            </a:endParaRPr>
          </a:p>
        </p:txBody>
      </p:sp>
      <p:grpSp>
        <p:nvGrpSpPr>
          <p:cNvPr id="27653" name="组合 10"/>
          <p:cNvGrpSpPr/>
          <p:nvPr/>
        </p:nvGrpSpPr>
        <p:grpSpPr bwMode="auto">
          <a:xfrm>
            <a:off x="682625" y="3455988"/>
            <a:ext cx="4537075" cy="792162"/>
            <a:chOff x="0" y="0"/>
            <a:chExt cx="4536504" cy="792088"/>
          </a:xfrm>
        </p:grpSpPr>
        <p:sp>
          <p:nvSpPr>
            <p:cNvPr id="27664" name="矩形标注 8"/>
            <p:cNvSpPr>
              <a:spLocks noChangeArrowheads="1"/>
            </p:cNvSpPr>
            <p:nvPr/>
          </p:nvSpPr>
          <p:spPr bwMode="auto">
            <a:xfrm>
              <a:off x="0" y="144016"/>
              <a:ext cx="4536504" cy="648072"/>
            </a:xfrm>
            <a:prstGeom prst="wedgeRectCallout">
              <a:avLst>
                <a:gd name="adj1" fmla="val -37796"/>
                <a:gd name="adj2" fmla="val 34968"/>
              </a:avLst>
            </a:prstGeom>
            <a:solidFill>
              <a:srgbClr val="FFFFFF">
                <a:alpha val="29803"/>
              </a:srgbClr>
            </a:solidFill>
            <a:ln w="9525">
              <a:noFill/>
              <a:miter lim="800000"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  <p:sp>
          <p:nvSpPr>
            <p:cNvPr id="27665" name="等腰三角形 9"/>
            <p:cNvSpPr>
              <a:spLocks noChangeArrowheads="1"/>
            </p:cNvSpPr>
            <p:nvPr/>
          </p:nvSpPr>
          <p:spPr bwMode="auto">
            <a:xfrm>
              <a:off x="288032" y="0"/>
              <a:ext cx="216024" cy="144016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9803"/>
              </a:srgbClr>
            </a:solidFill>
            <a:ln w="9525">
              <a:noFill/>
              <a:miter lim="800000"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</p:grpSp>
      <p:grpSp>
        <p:nvGrpSpPr>
          <p:cNvPr id="27654" name="组合 18"/>
          <p:cNvGrpSpPr/>
          <p:nvPr/>
        </p:nvGrpSpPr>
        <p:grpSpPr bwMode="auto">
          <a:xfrm>
            <a:off x="682625" y="1079500"/>
            <a:ext cx="4537075" cy="2447925"/>
            <a:chOff x="0" y="0"/>
            <a:chExt cx="4536504" cy="2448272"/>
          </a:xfrm>
        </p:grpSpPr>
        <p:sp>
          <p:nvSpPr>
            <p:cNvPr id="27661" name="直接连接符 12"/>
            <p:cNvSpPr>
              <a:spLocks noChangeShapeType="1"/>
            </p:cNvSpPr>
            <p:nvPr/>
          </p:nvSpPr>
          <p:spPr bwMode="auto">
            <a:xfrm>
              <a:off x="0" y="0"/>
              <a:ext cx="4536504" cy="1"/>
            </a:xfrm>
            <a:prstGeom prst="line">
              <a:avLst/>
            </a:prstGeom>
            <a:noFill/>
            <a:ln w="9525">
              <a:solidFill>
                <a:srgbClr val="FFFFFF">
                  <a:alpha val="63921"/>
                </a:srgbClr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2" name="直接连接符 14"/>
            <p:cNvSpPr>
              <a:spLocks noChangeShapeType="1"/>
            </p:cNvSpPr>
            <p:nvPr/>
          </p:nvSpPr>
          <p:spPr bwMode="auto">
            <a:xfrm>
              <a:off x="4536504" y="0"/>
              <a:ext cx="1" cy="2448272"/>
            </a:xfrm>
            <a:prstGeom prst="line">
              <a:avLst/>
            </a:prstGeom>
            <a:noFill/>
            <a:ln w="9525">
              <a:solidFill>
                <a:srgbClr val="FFFFFF">
                  <a:alpha val="63921"/>
                </a:srgbClr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3" name="直接连接符 17"/>
            <p:cNvSpPr>
              <a:spLocks noChangeShapeType="1"/>
            </p:cNvSpPr>
            <p:nvPr/>
          </p:nvSpPr>
          <p:spPr bwMode="auto">
            <a:xfrm>
              <a:off x="0" y="0"/>
              <a:ext cx="1" cy="2448272"/>
            </a:xfrm>
            <a:prstGeom prst="line">
              <a:avLst/>
            </a:prstGeom>
            <a:noFill/>
            <a:ln w="9525">
              <a:solidFill>
                <a:srgbClr val="FFFFFF">
                  <a:alpha val="63921"/>
                </a:srgbClr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7656" name="组合 20"/>
          <p:cNvGrpSpPr/>
          <p:nvPr/>
        </p:nvGrpSpPr>
        <p:grpSpPr bwMode="auto">
          <a:xfrm>
            <a:off x="4035425" y="4460875"/>
            <a:ext cx="2408238" cy="1019175"/>
            <a:chOff x="0" y="0"/>
            <a:chExt cx="2408556" cy="1019439"/>
          </a:xfrm>
        </p:grpSpPr>
        <p:grpSp>
          <p:nvGrpSpPr>
            <p:cNvPr id="27657" name="组合 21"/>
            <p:cNvGrpSpPr/>
            <p:nvPr/>
          </p:nvGrpSpPr>
          <p:grpSpPr bwMode="auto">
            <a:xfrm>
              <a:off x="0" y="0"/>
              <a:ext cx="2408556" cy="1015663"/>
              <a:chOff x="0" y="0"/>
              <a:chExt cx="2408556" cy="1015663"/>
            </a:xfrm>
          </p:grpSpPr>
          <p:sp>
            <p:nvSpPr>
              <p:cNvPr id="27659" name="TextBox 2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0405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595959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</a:t>
                </a:r>
                <a:endParaRPr lang="zh-CN" altLang="en-US" sz="6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27660" name="TextBox 24"/>
              <p:cNvSpPr>
                <a:spLocks noChangeArrowheads="1"/>
              </p:cNvSpPr>
              <p:nvPr/>
            </p:nvSpPr>
            <p:spPr bwMode="auto">
              <a:xfrm>
                <a:off x="360040" y="0"/>
                <a:ext cx="204851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...</a:t>
                </a:r>
                <a:endParaRPr lang="zh-CN" altLang="en-US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27658" name="TextBox 22"/>
            <p:cNvSpPr>
              <a:spLocks noChangeArrowheads="1"/>
            </p:cNvSpPr>
            <p:nvPr/>
          </p:nvSpPr>
          <p:spPr bwMode="auto">
            <a:xfrm>
              <a:off x="176308" y="3776"/>
              <a:ext cx="504056" cy="10156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6000">
                  <a:solidFill>
                    <a:srgbClr val="F2F2F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endParaRPr lang="zh-CN" altLang="en-US" sz="600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27669" name="Picture 21" descr="C:\Users\Administrator\Desktop\first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595937" y="287338"/>
            <a:ext cx="2592387" cy="1905000"/>
          </a:xfrm>
          <a:prstGeom prst="rect">
            <a:avLst/>
          </a:prstGeom>
          <a:noFill/>
        </p:spPr>
      </p:pic>
      <p:sp>
        <p:nvSpPr>
          <p:cNvPr id="27" name="上箭头 26"/>
          <p:cNvSpPr/>
          <p:nvPr/>
        </p:nvSpPr>
        <p:spPr bwMode="auto">
          <a:xfrm>
            <a:off x="6643702" y="1808155"/>
            <a:ext cx="142876" cy="214314"/>
          </a:xfrm>
          <a:prstGeom prst="upArrow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143636" y="2451097"/>
            <a:ext cx="1428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+mn-ea"/>
                <a:ea typeface="+mn-ea"/>
              </a:rPr>
              <a:t>输入</a:t>
            </a:r>
            <a:r>
              <a:rPr lang="en-US" altLang="zh-CN" sz="1600" dirty="0" smtClean="0">
                <a:latin typeface="+mn-ea"/>
                <a:ea typeface="+mn-ea"/>
              </a:rPr>
              <a:t>”</a:t>
            </a:r>
            <a:r>
              <a:rPr lang="zh-CN" altLang="en-US" sz="1600" dirty="0" smtClean="0">
                <a:latin typeface="+mn-ea"/>
                <a:ea typeface="+mn-ea"/>
              </a:rPr>
              <a:t>美食</a:t>
            </a:r>
            <a:r>
              <a:rPr lang="en-US" altLang="zh-CN" sz="1600" dirty="0" smtClean="0">
                <a:latin typeface="+mn-ea"/>
                <a:ea typeface="+mn-ea"/>
              </a:rPr>
              <a:t>”</a:t>
            </a:r>
            <a:endParaRPr lang="zh-CN" altLang="en-US" sz="1600" dirty="0">
              <a:latin typeface="+mn-ea"/>
              <a:ea typeface="+mn-ea"/>
            </a:endParaRPr>
          </a:p>
        </p:txBody>
      </p:sp>
      <p:pic>
        <p:nvPicPr>
          <p:cNvPr id="27670" name="Picture 22" descr="C:\Users\Administrator\Desktop\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95938" y="2951163"/>
            <a:ext cx="2592387" cy="1728787"/>
          </a:xfrm>
          <a:prstGeom prst="rect">
            <a:avLst/>
          </a:prstGeom>
          <a:noFill/>
        </p:spPr>
      </p:pic>
      <p:sp>
        <p:nvSpPr>
          <p:cNvPr id="32" name="TextBox 31"/>
          <p:cNvSpPr txBox="1"/>
          <p:nvPr/>
        </p:nvSpPr>
        <p:spPr>
          <a:xfrm>
            <a:off x="5715008" y="4766761"/>
            <a:ext cx="247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+mn-ea"/>
                <a:ea typeface="+mn-ea"/>
              </a:rPr>
              <a:t>类似于轮播图的效果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34" name="左箭头 33"/>
          <p:cNvSpPr/>
          <p:nvPr/>
        </p:nvSpPr>
        <p:spPr bwMode="auto">
          <a:xfrm>
            <a:off x="6143636" y="5480050"/>
            <a:ext cx="300027" cy="185757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6" name="右箭头 35"/>
          <p:cNvSpPr/>
          <p:nvPr/>
        </p:nvSpPr>
        <p:spPr bwMode="auto">
          <a:xfrm>
            <a:off x="7000892" y="5480050"/>
            <a:ext cx="285752" cy="185757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82626" y="1308089"/>
            <a:ext cx="45370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1.</a:t>
            </a:r>
          </a:p>
          <a:p>
            <a:r>
              <a:rPr lang="en-US" altLang="zh-CN" dirty="0" smtClean="0"/>
              <a:t>2.</a:t>
            </a:r>
          </a:p>
          <a:p>
            <a:r>
              <a:rPr lang="en-US" altLang="zh-CN" dirty="0" smtClean="0"/>
              <a:t>3.</a:t>
            </a:r>
          </a:p>
          <a:p>
            <a:r>
              <a:rPr lang="en-US" altLang="zh-CN" dirty="0" smtClean="0"/>
              <a:t>4.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75" name="组合 15"/>
          <p:cNvGrpSpPr/>
          <p:nvPr/>
        </p:nvGrpSpPr>
        <p:grpSpPr bwMode="auto">
          <a:xfrm>
            <a:off x="4915898" y="3671019"/>
            <a:ext cx="4013820" cy="1512169"/>
            <a:chOff x="0" y="0"/>
            <a:chExt cx="3024336" cy="1296144"/>
          </a:xfrm>
          <a:solidFill>
            <a:srgbClr val="FFFF00"/>
          </a:solidFill>
        </p:grpSpPr>
        <p:sp>
          <p:nvSpPr>
            <p:cNvPr id="28683" name="矩形 3"/>
            <p:cNvSpPr>
              <a:spLocks noChangeArrowheads="1"/>
            </p:cNvSpPr>
            <p:nvPr/>
          </p:nvSpPr>
          <p:spPr bwMode="auto">
            <a:xfrm>
              <a:off x="0" y="0"/>
              <a:ext cx="3024336" cy="1296144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</p:grpSp>
      <p:sp>
        <p:nvSpPr>
          <p:cNvPr id="28676" name="直接连接符 11"/>
          <p:cNvSpPr>
            <a:spLocks noChangeShapeType="1"/>
          </p:cNvSpPr>
          <p:nvPr/>
        </p:nvSpPr>
        <p:spPr bwMode="auto">
          <a:xfrm>
            <a:off x="1042989" y="1223962"/>
            <a:ext cx="3624127" cy="45719"/>
          </a:xfrm>
          <a:prstGeom prst="line">
            <a:avLst/>
          </a:prstGeom>
          <a:noFill/>
          <a:ln w="9525">
            <a:solidFill>
              <a:srgbClr val="BFBFBF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28677" name="组合 14"/>
          <p:cNvGrpSpPr/>
          <p:nvPr/>
        </p:nvGrpSpPr>
        <p:grpSpPr bwMode="auto">
          <a:xfrm>
            <a:off x="633555" y="574675"/>
            <a:ext cx="4357687" cy="4608513"/>
            <a:chOff x="0" y="0"/>
            <a:chExt cx="4356484" cy="4608512"/>
          </a:xfrm>
        </p:grpSpPr>
        <p:grpSp>
          <p:nvGrpSpPr>
            <p:cNvPr id="28678" name="组合 7"/>
            <p:cNvGrpSpPr/>
            <p:nvPr/>
          </p:nvGrpSpPr>
          <p:grpSpPr bwMode="auto">
            <a:xfrm>
              <a:off x="216024" y="0"/>
              <a:ext cx="4140460" cy="4608512"/>
              <a:chOff x="0" y="0"/>
              <a:chExt cx="3852428" cy="4608512"/>
            </a:xfrm>
          </p:grpSpPr>
          <p:sp>
            <p:nvSpPr>
              <p:cNvPr id="28681" name="矩形 5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672408" cy="4608512"/>
              </a:xfrm>
              <a:prstGeom prst="rect">
                <a:avLst/>
              </a:prstGeom>
              <a:solidFill>
                <a:srgbClr val="BFBFBF">
                  <a:alpha val="34117"/>
                </a:srgbClr>
              </a:solidFill>
              <a:ln w="9525">
                <a:noFill/>
                <a:miter lim="800000"/>
              </a:ln>
            </p:spPr>
            <p:txBody>
              <a:bodyPr/>
              <a:lstStyle/>
              <a:p>
                <a:pPr eaLnBrk="1" hangingPunct="1"/>
                <a:endParaRPr lang="zh-CN" altLang="zh-CN" b="1" i="1">
                  <a:sym typeface="Arial" panose="020B0604020202020204" pitchFamily="34" charset="0"/>
                </a:endParaRPr>
              </a:p>
            </p:txBody>
          </p:sp>
          <p:sp>
            <p:nvSpPr>
              <p:cNvPr id="28682" name="等腰三角形 6"/>
              <p:cNvSpPr>
                <a:spLocks noChangeArrowheads="1"/>
              </p:cNvSpPr>
              <p:nvPr/>
            </p:nvSpPr>
            <p:spPr bwMode="auto">
              <a:xfrm rot="5400000">
                <a:off x="3654406" y="306034"/>
                <a:ext cx="216024" cy="180020"/>
              </a:xfrm>
              <a:prstGeom prst="triangle">
                <a:avLst>
                  <a:gd name="adj" fmla="val 50000"/>
                </a:avLst>
              </a:prstGeom>
              <a:solidFill>
                <a:srgbClr val="A5A5A5">
                  <a:alpha val="34117"/>
                </a:srgbClr>
              </a:solidFill>
              <a:ln w="9525">
                <a:noFill/>
                <a:miter lim="800000"/>
              </a:ln>
            </p:spPr>
            <p:txBody>
              <a:bodyPr/>
              <a:lstStyle/>
              <a:p>
                <a:pPr eaLnBrk="1" hangingPunct="1"/>
                <a:endParaRPr lang="zh-CN" altLang="zh-CN" b="1" i="1">
                  <a:sym typeface="Arial" panose="020B0604020202020204" pitchFamily="34" charset="0"/>
                </a:endParaRPr>
              </a:p>
            </p:txBody>
          </p:sp>
        </p:grpSp>
        <p:pic>
          <p:nvPicPr>
            <p:cNvPr id="28679" name="图片 12"/>
            <p:cNvPicPr>
              <a:picLocks noChangeAspect="1" noChangeArrowheads="1"/>
            </p:cNvPicPr>
            <p:nvPr/>
          </p:nvPicPr>
          <p:blipFill>
            <a:blip r:embed="rId2"/>
            <a:srcRect l="47966" t="12778" b="77347"/>
            <a:stretch>
              <a:fillRect/>
            </a:stretch>
          </p:blipFill>
          <p:spPr bwMode="auto">
            <a:xfrm>
              <a:off x="0" y="79359"/>
              <a:ext cx="4281161" cy="568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680" name="TextBox 13"/>
            <p:cNvSpPr>
              <a:spLocks noChangeArrowheads="1"/>
            </p:cNvSpPr>
            <p:nvPr/>
          </p:nvSpPr>
          <p:spPr bwMode="auto">
            <a:xfrm>
              <a:off x="432048" y="1065019"/>
              <a:ext cx="3600400" cy="317009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zh-CN" altLang="en-US" sz="2000" dirty="0" smtClean="0">
                  <a:solidFill>
                    <a:srgbClr val="000000"/>
                  </a:solidFill>
                  <a:latin typeface="+mn-ea"/>
                  <a:ea typeface="+mn-ea"/>
                  <a:sym typeface="Arial" panose="020B0604020202020204" pitchFamily="34" charset="0"/>
                </a:rPr>
                <a:t>无缝滚动的效果是通过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+mn-ea"/>
                  <a:ea typeface="+mn-ea"/>
                  <a:sym typeface="Arial" panose="020B0604020202020204" pitchFamily="34" charset="0"/>
                </a:rPr>
                <a:t>JavaScript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+mn-ea"/>
                  <a:ea typeface="+mn-ea"/>
                  <a:sym typeface="Arial" panose="020B0604020202020204" pitchFamily="34" charset="0"/>
                </a:rPr>
                <a:t>实现的，原理是通过计时器让图片从右往左移动，到达最左边的时候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+mn-ea"/>
                  <a:ea typeface="+mn-ea"/>
                  <a:sym typeface="Arial" panose="020B0604020202020204" pitchFamily="34" charset="0"/>
                </a:rPr>
                <a:t>left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+mn-ea"/>
                  <a:ea typeface="+mn-ea"/>
                  <a:sym typeface="Arial" panose="020B0604020202020204" pitchFamily="34" charset="0"/>
                </a:rPr>
                <a:t>归零，图片重新进行滚动效果。</a:t>
              </a:r>
              <a:endParaRPr lang="en-US" altLang="zh-CN" sz="2000" dirty="0" smtClean="0">
                <a:solidFill>
                  <a:srgbClr val="000000"/>
                </a:solidFill>
                <a:latin typeface="+mn-ea"/>
                <a:ea typeface="+mn-ea"/>
                <a:sym typeface="Arial" panose="020B0604020202020204" pitchFamily="34" charset="0"/>
              </a:endParaRPr>
            </a:p>
            <a:p>
              <a:endParaRPr lang="en-US" altLang="zh-CN" sz="2000" dirty="0">
                <a:solidFill>
                  <a:srgbClr val="000000"/>
                </a:solidFill>
                <a:latin typeface="+mn-ea"/>
                <a:ea typeface="+mn-ea"/>
                <a:sym typeface="Arial" panose="020B0604020202020204" pitchFamily="34" charset="0"/>
              </a:endParaRPr>
            </a:p>
            <a:p>
              <a:endParaRPr lang="en-US" altLang="zh-CN" sz="2000" dirty="0" smtClean="0">
                <a:solidFill>
                  <a:srgbClr val="000000"/>
                </a:solidFill>
                <a:latin typeface="+mn-ea"/>
                <a:ea typeface="+mn-ea"/>
                <a:sym typeface="Arial" panose="020B0604020202020204" pitchFamily="34" charset="0"/>
              </a:endParaRPr>
            </a:p>
            <a:p>
              <a:r>
                <a:rPr lang="en-US" altLang="zh-CN" sz="2000" dirty="0" smtClean="0">
                  <a:solidFill>
                    <a:srgbClr val="000000"/>
                  </a:solidFill>
                  <a:latin typeface="+mn-ea"/>
                  <a:ea typeface="+mn-ea"/>
                  <a:sym typeface="Arial" panose="020B0604020202020204" pitchFamily="34" charset="0"/>
                </a:rPr>
                <a:t>1.JS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+mn-ea"/>
                  <a:ea typeface="+mn-ea"/>
                  <a:sym typeface="Arial" panose="020B0604020202020204" pitchFamily="34" charset="0"/>
                </a:rPr>
                <a:t>的计时器功能</a:t>
              </a:r>
              <a:endParaRPr lang="en-US" altLang="zh-CN" sz="2000" dirty="0" smtClean="0">
                <a:solidFill>
                  <a:srgbClr val="000000"/>
                </a:solidFill>
                <a:latin typeface="+mn-ea"/>
                <a:ea typeface="+mn-ea"/>
                <a:sym typeface="Arial" panose="020B0604020202020204" pitchFamily="34" charset="0"/>
              </a:endParaRPr>
            </a:p>
            <a:p>
              <a:endParaRPr lang="en-US" altLang="zh-CN" sz="2000" dirty="0">
                <a:solidFill>
                  <a:srgbClr val="000000"/>
                </a:solidFill>
                <a:latin typeface="+mn-ea"/>
                <a:ea typeface="+mn-ea"/>
                <a:sym typeface="Arial" panose="020B0604020202020204" pitchFamily="34" charset="0"/>
              </a:endParaRPr>
            </a:p>
            <a:p>
              <a:r>
                <a:rPr lang="en-US" altLang="zh-CN" sz="2000" dirty="0" smtClean="0">
                  <a:solidFill>
                    <a:srgbClr val="000000"/>
                  </a:solidFill>
                  <a:latin typeface="+mn-ea"/>
                  <a:ea typeface="+mn-ea"/>
                  <a:sym typeface="Arial" panose="020B0604020202020204" pitchFamily="34" charset="0"/>
                </a:rPr>
                <a:t>2.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+mn-ea"/>
                  <a:ea typeface="+mn-ea"/>
                  <a:sym typeface="Arial" panose="020B0604020202020204" pitchFamily="34" charset="0"/>
                </a:rPr>
                <a:t>元素需进行定位</a:t>
              </a:r>
              <a:endParaRPr lang="zh-CN" altLang="en-US" sz="2000" dirty="0">
                <a:solidFill>
                  <a:srgbClr val="000000"/>
                </a:solidFill>
                <a:latin typeface="+mn-ea"/>
                <a:ea typeface="+mn-ea"/>
                <a:sym typeface="Arial" panose="020B0604020202020204" pitchFamily="34" charset="0"/>
              </a:endParaRPr>
            </a:p>
          </p:txBody>
        </p:sp>
      </p:grpSp>
      <p:pic>
        <p:nvPicPr>
          <p:cNvPr id="28684" name="Picture 12" descr="C:\Users\Administrator\Desktop\123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15898" y="574676"/>
            <a:ext cx="4013820" cy="2671646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5143504" y="4094171"/>
            <a:ext cx="3571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 smtClean="0">
                <a:latin typeface="+mn-ea"/>
                <a:ea typeface="+mn-ea"/>
              </a:rPr>
              <a:t>无缝滚动效果</a:t>
            </a:r>
            <a:endParaRPr lang="zh-CN" altLang="en-US" sz="3600" dirty="0"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5"/>
          <p:cNvGrpSpPr/>
          <p:nvPr/>
        </p:nvGrpSpPr>
        <p:grpSpPr bwMode="auto">
          <a:xfrm>
            <a:off x="0" y="-139700"/>
            <a:ext cx="9144000" cy="1435100"/>
            <a:chOff x="0" y="0"/>
            <a:chExt cx="9144000" cy="1439564"/>
          </a:xfrm>
        </p:grpSpPr>
        <p:sp>
          <p:nvSpPr>
            <p:cNvPr id="29708" name="矩形 33"/>
            <p:cNvSpPr>
              <a:spLocks noChangeArrowheads="1"/>
            </p:cNvSpPr>
            <p:nvPr/>
          </p:nvSpPr>
          <p:spPr bwMode="auto">
            <a:xfrm>
              <a:off x="0" y="0"/>
              <a:ext cx="9144000" cy="1439564"/>
            </a:xfrm>
            <a:prstGeom prst="rect">
              <a:avLst/>
            </a:prstGeom>
            <a:solidFill>
              <a:srgbClr val="D8D8D8">
                <a:alpha val="34117"/>
              </a:srgbClr>
            </a:solidFill>
            <a:ln w="9525">
              <a:noFill/>
              <a:miter lim="800000"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  <p:sp>
          <p:nvSpPr>
            <p:cNvPr id="29709" name="圆角矩形 34"/>
            <p:cNvSpPr>
              <a:spLocks noChangeArrowheads="1"/>
            </p:cNvSpPr>
            <p:nvPr/>
          </p:nvSpPr>
          <p:spPr bwMode="auto">
            <a:xfrm>
              <a:off x="4283968" y="1287926"/>
              <a:ext cx="576064" cy="60969"/>
            </a:xfrm>
            <a:prstGeom prst="roundRect">
              <a:avLst>
                <a:gd name="adj" fmla="val 16667"/>
              </a:avLst>
            </a:prstGeom>
            <a:solidFill>
              <a:srgbClr val="D8D8D8"/>
            </a:solidFill>
            <a:ln w="9525">
              <a:noFill/>
              <a:round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</p:grpSp>
      <p:grpSp>
        <p:nvGrpSpPr>
          <p:cNvPr id="29699" name="组合 36"/>
          <p:cNvGrpSpPr/>
          <p:nvPr/>
        </p:nvGrpSpPr>
        <p:grpSpPr bwMode="auto">
          <a:xfrm>
            <a:off x="4035425" y="4460875"/>
            <a:ext cx="2624138" cy="1082675"/>
            <a:chOff x="0" y="0"/>
            <a:chExt cx="2624580" cy="1083896"/>
          </a:xfrm>
        </p:grpSpPr>
        <p:grpSp>
          <p:nvGrpSpPr>
            <p:cNvPr id="29702" name="组合 20"/>
            <p:cNvGrpSpPr/>
            <p:nvPr/>
          </p:nvGrpSpPr>
          <p:grpSpPr bwMode="auto">
            <a:xfrm>
              <a:off x="0" y="0"/>
              <a:ext cx="2624580" cy="1083896"/>
              <a:chOff x="0" y="0"/>
              <a:chExt cx="2624580" cy="1019439"/>
            </a:xfrm>
          </p:grpSpPr>
          <p:grpSp>
            <p:nvGrpSpPr>
              <p:cNvPr id="29704" name="组合 21"/>
              <p:cNvGrpSpPr/>
              <p:nvPr/>
            </p:nvGrpSpPr>
            <p:grpSpPr bwMode="auto">
              <a:xfrm>
                <a:off x="0" y="0"/>
                <a:ext cx="2624580" cy="1019439"/>
                <a:chOff x="0" y="0"/>
                <a:chExt cx="2624580" cy="1019439"/>
              </a:xfrm>
            </p:grpSpPr>
            <p:sp>
              <p:nvSpPr>
                <p:cNvPr id="29706" name="TextBox 23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504056" cy="1015663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6000">
                      <a:solidFill>
                        <a:srgbClr val="595959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微软雅黑" panose="020B0503020204020204" pitchFamily="34" charset="-122"/>
                    </a:rPr>
                    <a:t>.</a:t>
                  </a:r>
                  <a:endParaRPr lang="zh-CN" altLang="en-US" sz="6000">
                    <a:solidFill>
                      <a:srgbClr val="595959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29707" name="TextBox 24"/>
                <p:cNvSpPr>
                  <a:spLocks noChangeArrowheads="1"/>
                </p:cNvSpPr>
                <p:nvPr/>
              </p:nvSpPr>
              <p:spPr bwMode="auto">
                <a:xfrm>
                  <a:off x="576064" y="3776"/>
                  <a:ext cx="2048516" cy="1015663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6000">
                      <a:solidFill>
                        <a:srgbClr val="60606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微软雅黑" panose="020B0503020204020204" pitchFamily="34" charset="-122"/>
                    </a:rPr>
                    <a:t>..</a:t>
                  </a:r>
                  <a:endParaRPr lang="zh-CN" altLang="en-US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9705" name="TextBox 22"/>
              <p:cNvSpPr>
                <a:spLocks noChangeArrowheads="1"/>
              </p:cNvSpPr>
              <p:nvPr/>
            </p:nvSpPr>
            <p:spPr bwMode="auto">
              <a:xfrm>
                <a:off x="176308" y="3776"/>
                <a:ext cx="50405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</a:t>
                </a:r>
                <a:endParaRPr lang="zh-CN" altLang="en-US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29703" name="TextBox 25"/>
            <p:cNvSpPr>
              <a:spLocks noChangeArrowheads="1"/>
            </p:cNvSpPr>
            <p:nvPr/>
          </p:nvSpPr>
          <p:spPr bwMode="auto">
            <a:xfrm>
              <a:off x="392332" y="3776"/>
              <a:ext cx="504056" cy="10156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6000">
                  <a:solidFill>
                    <a:srgbClr val="F2F2F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r>
                <a:rPr lang="en-US" altLang="zh-CN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</a:t>
              </a:r>
              <a:endParaRPr lang="zh-CN" altLang="en-US" sz="600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7181" name="TextBox 14"/>
          <p:cNvSpPr>
            <a:spLocks noChangeArrowheads="1"/>
          </p:cNvSpPr>
          <p:nvPr/>
        </p:nvSpPr>
        <p:spPr bwMode="auto">
          <a:xfrm>
            <a:off x="323850" y="503238"/>
            <a:ext cx="3095625" cy="6461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Description</a:t>
            </a:r>
            <a:endParaRPr lang="zh-CN" altLang="en-US">
              <a:sym typeface="Arial" panose="020B0604020202020204" pitchFamily="34" charset="0"/>
            </a:endParaRPr>
          </a:p>
        </p:txBody>
      </p:sp>
      <p:pic>
        <p:nvPicPr>
          <p:cNvPr id="29710" name="Picture 14" descr="C:\Users\Administrator\Desktop\QQ截图2017030819204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9162" y="1522403"/>
            <a:ext cx="4762500" cy="1428750"/>
          </a:xfrm>
          <a:prstGeom prst="rect">
            <a:avLst/>
          </a:prstGeom>
          <a:noFill/>
        </p:spPr>
      </p:pic>
      <p:pic>
        <p:nvPicPr>
          <p:cNvPr id="29711" name="Picture 15" descr="C:\Users\Administrator\Desktop\QQ截图20170308192106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9162" y="3522667"/>
            <a:ext cx="4762500" cy="1571636"/>
          </a:xfrm>
          <a:prstGeom prst="rect">
            <a:avLst/>
          </a:prstGeom>
          <a:noFill/>
        </p:spPr>
      </p:pic>
      <p:sp>
        <p:nvSpPr>
          <p:cNvPr id="18" name="下箭头 17"/>
          <p:cNvSpPr/>
          <p:nvPr/>
        </p:nvSpPr>
        <p:spPr bwMode="auto">
          <a:xfrm>
            <a:off x="2357422" y="3094039"/>
            <a:ext cx="214314" cy="285752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143504" y="1665279"/>
            <a:ext cx="3786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手风琴效果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143504" y="2308221"/>
            <a:ext cx="37862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+mn-ea"/>
                <a:ea typeface="+mn-ea"/>
              </a:rPr>
              <a:t>此效果是通过</a:t>
            </a:r>
            <a:r>
              <a:rPr lang="en-US" altLang="zh-CN" dirty="0" smtClean="0">
                <a:latin typeface="+mn-ea"/>
                <a:ea typeface="+mn-ea"/>
              </a:rPr>
              <a:t>JavaScript</a:t>
            </a:r>
            <a:r>
              <a:rPr lang="zh-CN" altLang="en-US" dirty="0" smtClean="0">
                <a:latin typeface="+mn-ea"/>
                <a:ea typeface="+mn-ea"/>
              </a:rPr>
              <a:t>实现，原理是使用了</a:t>
            </a:r>
            <a:r>
              <a:rPr lang="en-US" altLang="zh-CN" dirty="0" smtClean="0">
                <a:latin typeface="+mn-ea"/>
                <a:ea typeface="+mn-ea"/>
              </a:rPr>
              <a:t>Js</a:t>
            </a:r>
            <a:r>
              <a:rPr lang="zh-CN" altLang="en-US" dirty="0" smtClean="0">
                <a:latin typeface="+mn-ea"/>
                <a:ea typeface="+mn-ea"/>
              </a:rPr>
              <a:t>的鼠标触摸事件，当鼠标触摸到</a:t>
            </a:r>
            <a:r>
              <a:rPr lang="en-US" altLang="zh-CN" dirty="0" smtClean="0">
                <a:latin typeface="+mn-ea"/>
                <a:ea typeface="+mn-ea"/>
              </a:rPr>
              <a:t>button</a:t>
            </a:r>
            <a:r>
              <a:rPr lang="zh-CN" altLang="en-US" dirty="0" smtClean="0">
                <a:latin typeface="+mn-ea"/>
                <a:ea typeface="+mn-ea"/>
              </a:rPr>
              <a:t>按钮时，隐藏在下面的</a:t>
            </a:r>
            <a:r>
              <a:rPr lang="en-US" altLang="zh-CN" dirty="0" err="1" smtClean="0">
                <a:latin typeface="+mn-ea"/>
                <a:ea typeface="+mn-ea"/>
              </a:rPr>
              <a:t>li</a:t>
            </a:r>
            <a:r>
              <a:rPr lang="zh-CN" altLang="en-US" dirty="0" smtClean="0">
                <a:latin typeface="+mn-ea"/>
                <a:ea typeface="+mn-ea"/>
              </a:rPr>
              <a:t>由</a:t>
            </a:r>
            <a:r>
              <a:rPr lang="en-US" altLang="zh-CN" dirty="0" smtClean="0">
                <a:latin typeface="+mn-ea"/>
                <a:ea typeface="+mn-ea"/>
              </a:rPr>
              <a:t>display=“none”</a:t>
            </a:r>
            <a:r>
              <a:rPr lang="zh-CN" altLang="en-US" dirty="0" smtClean="0">
                <a:latin typeface="+mn-ea"/>
                <a:ea typeface="+mn-ea"/>
              </a:rPr>
              <a:t>变为</a:t>
            </a:r>
            <a:endParaRPr lang="en-US" altLang="zh-CN" dirty="0" smtClean="0">
              <a:latin typeface="+mn-ea"/>
              <a:ea typeface="+mn-ea"/>
            </a:endParaRPr>
          </a:p>
          <a:p>
            <a:r>
              <a:rPr lang="en-US" altLang="zh-CN" dirty="0" smtClean="0">
                <a:latin typeface="+mn-ea"/>
                <a:ea typeface="+mn-ea"/>
              </a:rPr>
              <a:t>Display=“block”</a:t>
            </a:r>
            <a:r>
              <a:rPr lang="zh-CN" altLang="en-US" dirty="0" smtClean="0">
                <a:latin typeface="+mn-ea"/>
                <a:ea typeface="+mn-ea"/>
              </a:rPr>
              <a:t>。</a:t>
            </a:r>
            <a:endParaRPr lang="en-US" altLang="zh-CN" dirty="0" smtClean="0">
              <a:latin typeface="+mn-ea"/>
              <a:ea typeface="+mn-ea"/>
            </a:endParaRPr>
          </a:p>
          <a:p>
            <a:endParaRPr lang="en-US" altLang="zh-CN" dirty="0">
              <a:latin typeface="+mn-ea"/>
              <a:ea typeface="+mn-ea"/>
            </a:endParaRPr>
          </a:p>
          <a:p>
            <a:r>
              <a:rPr lang="en-US" altLang="zh-CN" dirty="0" smtClean="0">
                <a:latin typeface="+mn-ea"/>
                <a:ea typeface="+mn-ea"/>
              </a:rPr>
              <a:t>1.Js</a:t>
            </a:r>
            <a:r>
              <a:rPr lang="zh-CN" altLang="en-US" dirty="0" smtClean="0">
                <a:latin typeface="+mn-ea"/>
                <a:ea typeface="+mn-ea"/>
              </a:rPr>
              <a:t>中的鼠标触摸事件</a:t>
            </a:r>
            <a:endParaRPr lang="en-US" altLang="zh-CN" dirty="0" smtClean="0">
              <a:latin typeface="+mn-ea"/>
              <a:ea typeface="+mn-ea"/>
            </a:endParaRPr>
          </a:p>
          <a:p>
            <a:endParaRPr lang="en-US" altLang="zh-CN" dirty="0">
              <a:latin typeface="+mn-ea"/>
              <a:ea typeface="+mn-ea"/>
            </a:endParaRPr>
          </a:p>
          <a:p>
            <a:r>
              <a:rPr lang="en-US" altLang="zh-CN" dirty="0" smtClean="0">
                <a:latin typeface="+mn-ea"/>
                <a:ea typeface="+mn-ea"/>
              </a:rPr>
              <a:t>2.ul</a:t>
            </a:r>
            <a:r>
              <a:rPr lang="zh-CN" altLang="en-US" dirty="0" smtClean="0">
                <a:latin typeface="+mn-ea"/>
                <a:ea typeface="+mn-ea"/>
              </a:rPr>
              <a:t>列表下</a:t>
            </a:r>
            <a:r>
              <a:rPr lang="en-US" altLang="zh-CN" dirty="0" err="1" smtClean="0">
                <a:latin typeface="+mn-ea"/>
                <a:ea typeface="+mn-ea"/>
              </a:rPr>
              <a:t>li</a:t>
            </a:r>
            <a:r>
              <a:rPr lang="zh-CN" altLang="en-US" dirty="0" smtClean="0">
                <a:latin typeface="+mn-ea"/>
                <a:ea typeface="+mn-ea"/>
              </a:rPr>
              <a:t>结构隐藏和显示效果</a:t>
            </a:r>
            <a:endParaRPr lang="zh-CN" altLang="en-US" dirty="0"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81" grpId="0" bldLvl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矩形 6"/>
          <p:cNvSpPr>
            <a:spLocks noChangeArrowheads="1"/>
          </p:cNvSpPr>
          <p:nvPr/>
        </p:nvSpPr>
        <p:spPr bwMode="auto">
          <a:xfrm>
            <a:off x="0" y="0"/>
            <a:ext cx="7524750" cy="5759450"/>
          </a:xfrm>
          <a:prstGeom prst="rect">
            <a:avLst/>
          </a:prstGeom>
          <a:solidFill>
            <a:srgbClr val="D8D8D8">
              <a:alpha val="14117"/>
            </a:srgbClr>
          </a:solidFill>
          <a:ln w="9525">
            <a:noFill/>
            <a:miter lim="800000"/>
          </a:ln>
        </p:spPr>
        <p:txBody>
          <a:bodyPr/>
          <a:lstStyle/>
          <a:p>
            <a:pPr eaLnBrk="1" hangingPunct="1"/>
            <a:endParaRPr lang="zh-CN" altLang="zh-CN" b="1" i="1" dirty="0">
              <a:sym typeface="Arial" panose="020B0604020202020204" pitchFamily="34" charset="0"/>
            </a:endParaRPr>
          </a:p>
        </p:txBody>
      </p:sp>
      <p:grpSp>
        <p:nvGrpSpPr>
          <p:cNvPr id="3" name="组合 15"/>
          <p:cNvGrpSpPr/>
          <p:nvPr/>
        </p:nvGrpSpPr>
        <p:grpSpPr bwMode="auto">
          <a:xfrm>
            <a:off x="606425" y="493713"/>
            <a:ext cx="3384550" cy="3987382"/>
            <a:chOff x="0" y="0"/>
            <a:chExt cx="3384376" cy="3986602"/>
          </a:xfrm>
        </p:grpSpPr>
        <p:pic>
          <p:nvPicPr>
            <p:cNvPr id="30729" name="图表 5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0"/>
              <a:ext cx="3384376" cy="24482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30730" name="组合 13"/>
            <p:cNvGrpSpPr/>
            <p:nvPr/>
          </p:nvGrpSpPr>
          <p:grpSpPr bwMode="auto">
            <a:xfrm>
              <a:off x="868845" y="2601679"/>
              <a:ext cx="1800200" cy="1384923"/>
              <a:chOff x="0" y="0"/>
              <a:chExt cx="1800200" cy="1384923"/>
            </a:xfrm>
          </p:grpSpPr>
          <p:sp>
            <p:nvSpPr>
              <p:cNvPr id="30731" name="TextBox 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656184" cy="1015464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40</a:t>
                </a:r>
                <a:r>
                  <a:rPr lang="en-US" altLang="zh-CN" sz="2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%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0732" name="TextBox 9"/>
              <p:cNvSpPr>
                <a:spLocks noChangeArrowheads="1"/>
              </p:cNvSpPr>
              <p:nvPr/>
            </p:nvSpPr>
            <p:spPr bwMode="auto">
              <a:xfrm>
                <a:off x="0" y="1015663"/>
                <a:ext cx="1800200" cy="36926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endParaRPr lang="zh-CN" altLang="en-US" dirty="0">
                  <a:solidFill>
                    <a:srgbClr val="000000"/>
                  </a:solidFill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5" name="组合 16"/>
          <p:cNvGrpSpPr/>
          <p:nvPr/>
        </p:nvGrpSpPr>
        <p:grpSpPr bwMode="auto">
          <a:xfrm>
            <a:off x="3497263" y="493713"/>
            <a:ext cx="3384550" cy="3987382"/>
            <a:chOff x="0" y="0"/>
            <a:chExt cx="3384376" cy="3986602"/>
          </a:xfrm>
        </p:grpSpPr>
        <p:pic>
          <p:nvPicPr>
            <p:cNvPr id="30725" name="图表 4"/>
            <p:cNvPicPr>
              <a:picLocks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0"/>
              <a:ext cx="3384376" cy="240026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30726" name="组合 14"/>
            <p:cNvGrpSpPr/>
            <p:nvPr/>
          </p:nvGrpSpPr>
          <p:grpSpPr bwMode="auto">
            <a:xfrm>
              <a:off x="931250" y="2601679"/>
              <a:ext cx="1800200" cy="1384923"/>
              <a:chOff x="0" y="0"/>
              <a:chExt cx="1800200" cy="1384923"/>
            </a:xfrm>
          </p:grpSpPr>
          <p:sp>
            <p:nvSpPr>
              <p:cNvPr id="30727" name="TextBox 1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656184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80</a:t>
                </a:r>
                <a:r>
                  <a:rPr lang="en-US" altLang="zh-CN" sz="24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%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0728" name="TextBox 12"/>
              <p:cNvSpPr>
                <a:spLocks noChangeArrowheads="1"/>
              </p:cNvSpPr>
              <p:nvPr/>
            </p:nvSpPr>
            <p:spPr bwMode="auto">
              <a:xfrm>
                <a:off x="0" y="1015663"/>
                <a:ext cx="1800200" cy="36926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endParaRPr lang="zh-CN" altLang="en-US" dirty="0">
                  <a:solidFill>
                    <a:srgbClr val="000000"/>
                  </a:solidFill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13" name="TextBox 12"/>
          <p:cNvSpPr txBox="1"/>
          <p:nvPr/>
        </p:nvSpPr>
        <p:spPr>
          <a:xfrm>
            <a:off x="857224" y="4111763"/>
            <a:ext cx="227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40%</a:t>
            </a:r>
            <a:r>
              <a:rPr lang="zh-CN" altLang="en-US" dirty="0" smtClean="0"/>
              <a:t>的努力</a:t>
            </a: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286248" y="4111763"/>
            <a:ext cx="1643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80%</a:t>
            </a:r>
            <a:r>
              <a:rPr lang="zh-CN" altLang="en-US" dirty="0" smtClean="0"/>
              <a:t>的成功</a:t>
            </a:r>
            <a:endParaRPr lang="zh-CN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893181" y="656448"/>
            <a:ext cx="1107996" cy="457203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rPr>
              <a:t>坚</a:t>
            </a:r>
            <a:r>
              <a:rPr lang="en-US" altLang="zh-CN" sz="6000" dirty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rPr>
              <a:t> </a:t>
            </a:r>
            <a:r>
              <a:rPr lang="en-US" altLang="zh-CN" sz="6000" dirty="0" smtClean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rPr>
              <a:t>          </a:t>
            </a:r>
            <a:r>
              <a:rPr lang="zh-CN" altLang="en-US" sz="6000" dirty="0" smtClean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rPr>
              <a:t>持</a:t>
            </a:r>
            <a:endParaRPr lang="zh-CN" altLang="en-US" sz="6000" dirty="0">
              <a:solidFill>
                <a:schemeClr val="bg1">
                  <a:lumMod val="95000"/>
                </a:schemeClr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bldLvl="0" animBg="1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矩形 23"/>
          <p:cNvSpPr>
            <a:spLocks noChangeArrowheads="1"/>
          </p:cNvSpPr>
          <p:nvPr/>
        </p:nvSpPr>
        <p:spPr bwMode="auto">
          <a:xfrm>
            <a:off x="3276600" y="1008063"/>
            <a:ext cx="5111750" cy="3816350"/>
          </a:xfrm>
          <a:prstGeom prst="rect">
            <a:avLst/>
          </a:prstGeom>
          <a:solidFill>
            <a:srgbClr val="BFBFBF">
              <a:alpha val="34117"/>
            </a:srgbClr>
          </a:solidFill>
          <a:ln w="9525">
            <a:noFill/>
            <a:miter lim="800000"/>
          </a:ln>
        </p:spPr>
        <p:txBody>
          <a:bodyPr/>
          <a:lstStyle/>
          <a:p>
            <a:pPr eaLnBrk="1" hangingPunct="1"/>
            <a:endParaRPr lang="zh-CN" altLang="zh-CN" b="1" i="1">
              <a:sym typeface="Arial" panose="020B0604020202020204" pitchFamily="34" charset="0"/>
            </a:endParaRPr>
          </a:p>
        </p:txBody>
      </p:sp>
      <p:grpSp>
        <p:nvGrpSpPr>
          <p:cNvPr id="2" name="组合 37"/>
          <p:cNvGrpSpPr/>
          <p:nvPr/>
        </p:nvGrpSpPr>
        <p:grpSpPr bwMode="auto">
          <a:xfrm>
            <a:off x="863600" y="1008063"/>
            <a:ext cx="2268538" cy="3816350"/>
            <a:chOff x="0" y="0"/>
            <a:chExt cx="2268252" cy="3816424"/>
          </a:xfrm>
        </p:grpSpPr>
        <p:grpSp>
          <p:nvGrpSpPr>
            <p:cNvPr id="31755" name="组合 22"/>
            <p:cNvGrpSpPr/>
            <p:nvPr/>
          </p:nvGrpSpPr>
          <p:grpSpPr bwMode="auto">
            <a:xfrm>
              <a:off x="0" y="0"/>
              <a:ext cx="2268252" cy="3816424"/>
              <a:chOff x="0" y="0"/>
              <a:chExt cx="2520280" cy="3816424"/>
            </a:xfrm>
          </p:grpSpPr>
          <p:sp>
            <p:nvSpPr>
              <p:cNvPr id="31762" name="矩形 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520280" cy="576064"/>
              </a:xfrm>
              <a:prstGeom prst="rect">
                <a:avLst/>
              </a:prstGeom>
              <a:solidFill>
                <a:srgbClr val="606060">
                  <a:alpha val="34117"/>
                </a:srgbClr>
              </a:solidFill>
              <a:ln w="9525">
                <a:noFill/>
                <a:miter lim="800000"/>
              </a:ln>
            </p:spPr>
            <p:txBody>
              <a:bodyPr/>
              <a:lstStyle/>
              <a:p>
                <a:pPr eaLnBrk="1" hangingPunct="1"/>
                <a:r>
                  <a:rPr lang="en-US" altLang="zh-CN" b="1" i="1" dirty="0" smtClean="0">
                    <a:sym typeface="Arial" panose="020B0604020202020204" pitchFamily="34" charset="0"/>
                  </a:rPr>
                  <a:t>1.</a:t>
                </a:r>
                <a:endParaRPr lang="zh-CN" altLang="zh-CN" b="1" i="1" dirty="0">
                  <a:sym typeface="Arial" panose="020B0604020202020204" pitchFamily="34" charset="0"/>
                </a:endParaRPr>
              </a:p>
            </p:txBody>
          </p:sp>
          <p:sp>
            <p:nvSpPr>
              <p:cNvPr id="31763" name="矩形 8"/>
              <p:cNvSpPr>
                <a:spLocks noChangeArrowheads="1"/>
              </p:cNvSpPr>
              <p:nvPr/>
            </p:nvSpPr>
            <p:spPr bwMode="auto">
              <a:xfrm>
                <a:off x="0" y="648072"/>
                <a:ext cx="2520280" cy="576064"/>
              </a:xfrm>
              <a:prstGeom prst="rect">
                <a:avLst/>
              </a:prstGeom>
              <a:solidFill>
                <a:srgbClr val="D8D8D8">
                  <a:alpha val="34117"/>
                </a:srgbClr>
              </a:solidFill>
              <a:ln w="9525">
                <a:noFill/>
                <a:miter lim="800000"/>
              </a:ln>
            </p:spPr>
            <p:txBody>
              <a:bodyPr/>
              <a:lstStyle/>
              <a:p>
                <a:pPr eaLnBrk="1" hangingPunct="1"/>
                <a:r>
                  <a:rPr lang="en-US" altLang="zh-CN" b="1" i="1" dirty="0" smtClean="0">
                    <a:sym typeface="Arial" panose="020B0604020202020204" pitchFamily="34" charset="0"/>
                  </a:rPr>
                  <a:t>2.</a:t>
                </a:r>
                <a:endParaRPr lang="zh-CN" altLang="zh-CN" b="1" i="1" dirty="0">
                  <a:sym typeface="Arial" panose="020B0604020202020204" pitchFamily="34" charset="0"/>
                </a:endParaRPr>
              </a:p>
            </p:txBody>
          </p:sp>
          <p:sp>
            <p:nvSpPr>
              <p:cNvPr id="31764" name="矩形 11"/>
              <p:cNvSpPr>
                <a:spLocks noChangeArrowheads="1"/>
              </p:cNvSpPr>
              <p:nvPr/>
            </p:nvSpPr>
            <p:spPr bwMode="auto">
              <a:xfrm>
                <a:off x="0" y="1296144"/>
                <a:ext cx="2520280" cy="576064"/>
              </a:xfrm>
              <a:prstGeom prst="rect">
                <a:avLst/>
              </a:prstGeom>
              <a:solidFill>
                <a:srgbClr val="606060">
                  <a:alpha val="34117"/>
                </a:srgbClr>
              </a:solidFill>
              <a:ln w="9525">
                <a:noFill/>
                <a:miter lim="800000"/>
              </a:ln>
            </p:spPr>
            <p:txBody>
              <a:bodyPr/>
              <a:lstStyle/>
              <a:p>
                <a:pPr eaLnBrk="1" hangingPunct="1"/>
                <a:r>
                  <a:rPr lang="en-US" altLang="zh-CN" b="1" i="1" dirty="0" smtClean="0">
                    <a:sym typeface="Arial" panose="020B0604020202020204" pitchFamily="34" charset="0"/>
                  </a:rPr>
                  <a:t>3.</a:t>
                </a:r>
                <a:endParaRPr lang="zh-CN" altLang="zh-CN" b="1" i="1" dirty="0">
                  <a:sym typeface="Arial" panose="020B0604020202020204" pitchFamily="34" charset="0"/>
                </a:endParaRPr>
              </a:p>
            </p:txBody>
          </p:sp>
          <p:sp>
            <p:nvSpPr>
              <p:cNvPr id="31765" name="矩形 14"/>
              <p:cNvSpPr>
                <a:spLocks noChangeArrowheads="1"/>
              </p:cNvSpPr>
              <p:nvPr/>
            </p:nvSpPr>
            <p:spPr bwMode="auto">
              <a:xfrm>
                <a:off x="0" y="1944216"/>
                <a:ext cx="2520280" cy="576064"/>
              </a:xfrm>
              <a:prstGeom prst="rect">
                <a:avLst/>
              </a:prstGeom>
              <a:solidFill>
                <a:srgbClr val="D8D8D8">
                  <a:alpha val="34117"/>
                </a:srgbClr>
              </a:solidFill>
              <a:ln w="9525">
                <a:noFill/>
                <a:miter lim="800000"/>
              </a:ln>
            </p:spPr>
            <p:txBody>
              <a:bodyPr/>
              <a:lstStyle/>
              <a:p>
                <a:pPr eaLnBrk="1" hangingPunct="1"/>
                <a:endParaRPr lang="zh-CN" altLang="zh-CN" b="1" i="1">
                  <a:sym typeface="Arial" panose="020B0604020202020204" pitchFamily="34" charset="0"/>
                </a:endParaRPr>
              </a:p>
            </p:txBody>
          </p:sp>
          <p:sp>
            <p:nvSpPr>
              <p:cNvPr id="31766" name="矩形 17"/>
              <p:cNvSpPr>
                <a:spLocks noChangeArrowheads="1"/>
              </p:cNvSpPr>
              <p:nvPr/>
            </p:nvSpPr>
            <p:spPr bwMode="auto">
              <a:xfrm>
                <a:off x="0" y="2592288"/>
                <a:ext cx="2520280" cy="576064"/>
              </a:xfrm>
              <a:prstGeom prst="rect">
                <a:avLst/>
              </a:prstGeom>
              <a:solidFill>
                <a:srgbClr val="606060">
                  <a:alpha val="34117"/>
                </a:srgbClr>
              </a:solidFill>
              <a:ln w="9525">
                <a:noFill/>
                <a:miter lim="800000"/>
              </a:ln>
            </p:spPr>
            <p:txBody>
              <a:bodyPr/>
              <a:lstStyle/>
              <a:p>
                <a:pPr eaLnBrk="1" hangingPunct="1"/>
                <a:endParaRPr lang="zh-CN" altLang="zh-CN" b="1" i="1">
                  <a:sym typeface="Arial" panose="020B0604020202020204" pitchFamily="34" charset="0"/>
                </a:endParaRPr>
              </a:p>
            </p:txBody>
          </p:sp>
          <p:sp>
            <p:nvSpPr>
              <p:cNvPr id="31767" name="矩形 20"/>
              <p:cNvSpPr>
                <a:spLocks noChangeArrowheads="1"/>
              </p:cNvSpPr>
              <p:nvPr/>
            </p:nvSpPr>
            <p:spPr bwMode="auto">
              <a:xfrm>
                <a:off x="0" y="3240360"/>
                <a:ext cx="2520280" cy="576064"/>
              </a:xfrm>
              <a:prstGeom prst="rect">
                <a:avLst/>
              </a:prstGeom>
              <a:solidFill>
                <a:srgbClr val="D8D8D8">
                  <a:alpha val="34117"/>
                </a:srgbClr>
              </a:solidFill>
              <a:ln w="9525">
                <a:noFill/>
                <a:miter lim="800000"/>
              </a:ln>
            </p:spPr>
            <p:txBody>
              <a:bodyPr/>
              <a:lstStyle/>
              <a:p>
                <a:pPr eaLnBrk="1" hangingPunct="1"/>
                <a:endParaRPr lang="zh-CN" altLang="zh-CN" b="1" i="1"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1756" name="TextBox 25"/>
            <p:cNvSpPr>
              <a:spLocks noChangeArrowheads="1"/>
            </p:cNvSpPr>
            <p:nvPr/>
          </p:nvSpPr>
          <p:spPr bwMode="auto">
            <a:xfrm>
              <a:off x="108012" y="144016"/>
              <a:ext cx="2088232" cy="3693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1749" name="组合 31"/>
          <p:cNvGrpSpPr/>
          <p:nvPr/>
        </p:nvGrpSpPr>
        <p:grpSpPr bwMode="auto">
          <a:xfrm>
            <a:off x="4035425" y="4460875"/>
            <a:ext cx="2624138" cy="1082675"/>
            <a:chOff x="0" y="0"/>
            <a:chExt cx="2624580" cy="1019439"/>
          </a:xfrm>
        </p:grpSpPr>
        <p:grpSp>
          <p:nvGrpSpPr>
            <p:cNvPr id="31751" name="组合 32"/>
            <p:cNvGrpSpPr/>
            <p:nvPr/>
          </p:nvGrpSpPr>
          <p:grpSpPr bwMode="auto">
            <a:xfrm>
              <a:off x="0" y="0"/>
              <a:ext cx="2624580" cy="1019439"/>
              <a:chOff x="0" y="0"/>
              <a:chExt cx="2624580" cy="1019439"/>
            </a:xfrm>
          </p:grpSpPr>
          <p:sp>
            <p:nvSpPr>
              <p:cNvPr id="31753" name="TextBox 3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0405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595959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</a:t>
                </a:r>
                <a:endParaRPr lang="zh-CN" altLang="en-US" sz="600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1754" name="TextBox 35"/>
              <p:cNvSpPr>
                <a:spLocks noChangeArrowheads="1"/>
              </p:cNvSpPr>
              <p:nvPr/>
            </p:nvSpPr>
            <p:spPr bwMode="auto">
              <a:xfrm>
                <a:off x="576064" y="3776"/>
                <a:ext cx="204851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..</a:t>
                </a:r>
                <a:endParaRPr lang="zh-CN" altLang="en-US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31752" name="TextBox 33"/>
            <p:cNvSpPr>
              <a:spLocks noChangeArrowheads="1"/>
            </p:cNvSpPr>
            <p:nvPr/>
          </p:nvSpPr>
          <p:spPr bwMode="auto">
            <a:xfrm>
              <a:off x="176308" y="3776"/>
              <a:ext cx="504056" cy="10156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endParaRPr lang="zh-CN" altLang="en-US" sz="600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1750" name="TextBox 36"/>
          <p:cNvSpPr>
            <a:spLocks noChangeArrowheads="1"/>
          </p:cNvSpPr>
          <p:nvPr/>
        </p:nvSpPr>
        <p:spPr bwMode="auto">
          <a:xfrm>
            <a:off x="4427538" y="4464050"/>
            <a:ext cx="504825" cy="1016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en-US" altLang="zh-CN" sz="600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r>
              <a:rPr lang="en-US" altLang="zh-CN" sz="600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endParaRPr lang="zh-CN" altLang="en-US" sz="6000">
              <a:solidFill>
                <a:srgbClr val="606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1768" name="Picture 24" descr="C:\Users\Administrator\Desktop\QQ截图2017030819332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8992" y="1152076"/>
            <a:ext cx="4786346" cy="353761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70" name="组合 19"/>
          <p:cNvGrpSpPr/>
          <p:nvPr/>
        </p:nvGrpSpPr>
        <p:grpSpPr bwMode="auto">
          <a:xfrm>
            <a:off x="1331913" y="647700"/>
            <a:ext cx="2951162" cy="4079875"/>
            <a:chOff x="0" y="0"/>
            <a:chExt cx="2952328" cy="4320480"/>
          </a:xfrm>
        </p:grpSpPr>
        <p:grpSp>
          <p:nvGrpSpPr>
            <p:cNvPr id="32797" name="组合 1"/>
            <p:cNvGrpSpPr/>
            <p:nvPr/>
          </p:nvGrpSpPr>
          <p:grpSpPr bwMode="auto">
            <a:xfrm>
              <a:off x="0" y="0"/>
              <a:ext cx="2952328" cy="1440160"/>
              <a:chOff x="0" y="0"/>
              <a:chExt cx="4536504" cy="2448272"/>
            </a:xfrm>
          </p:grpSpPr>
          <p:sp>
            <p:nvSpPr>
              <p:cNvPr id="32804" name="直接连接符 2"/>
              <p:cNvSpPr>
                <a:spLocks noChangeShapeType="1"/>
              </p:cNvSpPr>
              <p:nvPr/>
            </p:nvSpPr>
            <p:spPr bwMode="auto">
              <a:xfrm>
                <a:off x="0" y="0"/>
                <a:ext cx="4536504" cy="1"/>
              </a:xfrm>
              <a:prstGeom prst="line">
                <a:avLst/>
              </a:prstGeom>
              <a:noFill/>
              <a:ln w="15875">
                <a:solidFill>
                  <a:srgbClr val="FFFFFF">
                    <a:alpha val="92940"/>
                  </a:srgbClr>
                </a:solidFill>
                <a:miter lim="800000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5" name="直接连接符 3"/>
              <p:cNvSpPr>
                <a:spLocks noChangeShapeType="1"/>
              </p:cNvSpPr>
              <p:nvPr/>
            </p:nvSpPr>
            <p:spPr bwMode="auto">
              <a:xfrm>
                <a:off x="4536504" y="0"/>
                <a:ext cx="1" cy="2448272"/>
              </a:xfrm>
              <a:prstGeom prst="line">
                <a:avLst/>
              </a:prstGeom>
              <a:noFill/>
              <a:ln w="15875">
                <a:solidFill>
                  <a:srgbClr val="FFFFFF">
                    <a:alpha val="92940"/>
                  </a:srgbClr>
                </a:solidFill>
                <a:miter lim="800000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6" name="直接连接符 4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2448272"/>
              </a:xfrm>
              <a:prstGeom prst="line">
                <a:avLst/>
              </a:prstGeom>
              <a:noFill/>
              <a:ln w="15875">
                <a:solidFill>
                  <a:srgbClr val="FFFFFF">
                    <a:alpha val="92940"/>
                  </a:srgbClr>
                </a:solidFill>
                <a:miter lim="800000"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98" name="组合 12"/>
            <p:cNvGrpSpPr/>
            <p:nvPr/>
          </p:nvGrpSpPr>
          <p:grpSpPr bwMode="auto">
            <a:xfrm>
              <a:off x="0" y="1728192"/>
              <a:ext cx="2952328" cy="2592288"/>
              <a:chOff x="0" y="0"/>
              <a:chExt cx="2952328" cy="2592288"/>
            </a:xfrm>
          </p:grpSpPr>
          <p:grpSp>
            <p:nvGrpSpPr>
              <p:cNvPr id="32799" name="组合 10"/>
              <p:cNvGrpSpPr/>
              <p:nvPr/>
            </p:nvGrpSpPr>
            <p:grpSpPr bwMode="auto">
              <a:xfrm>
                <a:off x="0" y="0"/>
                <a:ext cx="2952328" cy="2592288"/>
                <a:chOff x="0" y="0"/>
                <a:chExt cx="2952328" cy="2592288"/>
              </a:xfrm>
            </p:grpSpPr>
            <p:sp>
              <p:nvSpPr>
                <p:cNvPr id="32801" name="直接连接符 6"/>
                <p:cNvSpPr>
                  <a:spLocks noChangeShapeType="1"/>
                </p:cNvSpPr>
                <p:nvPr/>
              </p:nvSpPr>
              <p:spPr bwMode="auto">
                <a:xfrm>
                  <a:off x="0" y="0"/>
                  <a:ext cx="1" cy="2592288"/>
                </a:xfrm>
                <a:prstGeom prst="line">
                  <a:avLst/>
                </a:prstGeom>
                <a:noFill/>
                <a:ln w="9525">
                  <a:solidFill>
                    <a:srgbClr val="A5A5A5">
                      <a:alpha val="87842"/>
                    </a:srgbClr>
                  </a:solidFill>
                  <a:miter lim="800000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2802" name="直接连接符 8"/>
                <p:cNvSpPr>
                  <a:spLocks noChangeShapeType="1"/>
                </p:cNvSpPr>
                <p:nvPr/>
              </p:nvSpPr>
              <p:spPr bwMode="auto">
                <a:xfrm>
                  <a:off x="0" y="2592288"/>
                  <a:ext cx="2952328" cy="1"/>
                </a:xfrm>
                <a:prstGeom prst="line">
                  <a:avLst/>
                </a:prstGeom>
                <a:noFill/>
                <a:ln w="9525">
                  <a:solidFill>
                    <a:srgbClr val="A5A5A5">
                      <a:alpha val="87842"/>
                    </a:srgbClr>
                  </a:solidFill>
                  <a:miter lim="800000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2803" name="直接连接符 9"/>
                <p:cNvSpPr>
                  <a:spLocks noChangeShapeType="1"/>
                </p:cNvSpPr>
                <p:nvPr/>
              </p:nvSpPr>
              <p:spPr bwMode="auto">
                <a:xfrm>
                  <a:off x="2952328" y="0"/>
                  <a:ext cx="1" cy="2592288"/>
                </a:xfrm>
                <a:prstGeom prst="line">
                  <a:avLst/>
                </a:prstGeom>
                <a:noFill/>
                <a:ln w="9525">
                  <a:solidFill>
                    <a:srgbClr val="A5A5A5">
                      <a:alpha val="87842"/>
                    </a:srgbClr>
                  </a:solidFill>
                  <a:miter lim="800000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2800" name="直接连接符 11"/>
              <p:cNvSpPr>
                <a:spLocks noChangeShapeType="1"/>
              </p:cNvSpPr>
              <p:nvPr/>
            </p:nvSpPr>
            <p:spPr bwMode="auto">
              <a:xfrm>
                <a:off x="0" y="936104"/>
                <a:ext cx="2952328" cy="1"/>
              </a:xfrm>
              <a:prstGeom prst="line">
                <a:avLst/>
              </a:prstGeom>
              <a:noFill/>
              <a:ln w="9525">
                <a:solidFill>
                  <a:srgbClr val="A5A5A5">
                    <a:alpha val="87842"/>
                  </a:srgbClr>
                </a:solidFill>
                <a:miter lim="800000"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32773" name="组合 20"/>
          <p:cNvGrpSpPr/>
          <p:nvPr/>
        </p:nvGrpSpPr>
        <p:grpSpPr bwMode="auto">
          <a:xfrm>
            <a:off x="4860925" y="647700"/>
            <a:ext cx="2951163" cy="4079875"/>
            <a:chOff x="0" y="0"/>
            <a:chExt cx="2952328" cy="4320480"/>
          </a:xfrm>
        </p:grpSpPr>
        <p:grpSp>
          <p:nvGrpSpPr>
            <p:cNvPr id="32783" name="组合 21"/>
            <p:cNvGrpSpPr/>
            <p:nvPr/>
          </p:nvGrpSpPr>
          <p:grpSpPr bwMode="auto">
            <a:xfrm>
              <a:off x="0" y="0"/>
              <a:ext cx="2952328" cy="1440160"/>
              <a:chOff x="0" y="0"/>
              <a:chExt cx="4536504" cy="2448272"/>
            </a:xfrm>
          </p:grpSpPr>
          <p:sp>
            <p:nvSpPr>
              <p:cNvPr id="32790" name="直接连接符 28"/>
              <p:cNvSpPr>
                <a:spLocks noChangeShapeType="1"/>
              </p:cNvSpPr>
              <p:nvPr/>
            </p:nvSpPr>
            <p:spPr bwMode="auto">
              <a:xfrm>
                <a:off x="0" y="0"/>
                <a:ext cx="4536504" cy="1"/>
              </a:xfrm>
              <a:prstGeom prst="line">
                <a:avLst/>
              </a:prstGeom>
              <a:noFill/>
              <a:ln w="15875">
                <a:solidFill>
                  <a:srgbClr val="FFFFFF">
                    <a:alpha val="92940"/>
                  </a:srgbClr>
                </a:solidFill>
                <a:miter lim="800000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791" name="直接连接符 29"/>
              <p:cNvSpPr>
                <a:spLocks noChangeShapeType="1"/>
              </p:cNvSpPr>
              <p:nvPr/>
            </p:nvSpPr>
            <p:spPr bwMode="auto">
              <a:xfrm>
                <a:off x="4536504" y="0"/>
                <a:ext cx="1" cy="2448272"/>
              </a:xfrm>
              <a:prstGeom prst="line">
                <a:avLst/>
              </a:prstGeom>
              <a:noFill/>
              <a:ln w="15875">
                <a:solidFill>
                  <a:srgbClr val="FFFFFF">
                    <a:alpha val="92940"/>
                  </a:srgbClr>
                </a:solidFill>
                <a:miter lim="800000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792" name="直接连接符 30"/>
              <p:cNvSpPr>
                <a:spLocks noChangeShapeType="1"/>
              </p:cNvSpPr>
              <p:nvPr/>
            </p:nvSpPr>
            <p:spPr bwMode="auto">
              <a:xfrm>
                <a:off x="0" y="0"/>
                <a:ext cx="1" cy="2448272"/>
              </a:xfrm>
              <a:prstGeom prst="line">
                <a:avLst/>
              </a:prstGeom>
              <a:noFill/>
              <a:ln w="15875">
                <a:solidFill>
                  <a:srgbClr val="FFFFFF">
                    <a:alpha val="92940"/>
                  </a:srgbClr>
                </a:solidFill>
                <a:miter lim="800000"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84" name="组合 22"/>
            <p:cNvGrpSpPr/>
            <p:nvPr/>
          </p:nvGrpSpPr>
          <p:grpSpPr bwMode="auto">
            <a:xfrm>
              <a:off x="0" y="1728192"/>
              <a:ext cx="2952328" cy="2592288"/>
              <a:chOff x="0" y="0"/>
              <a:chExt cx="2952328" cy="2592288"/>
            </a:xfrm>
          </p:grpSpPr>
          <p:grpSp>
            <p:nvGrpSpPr>
              <p:cNvPr id="32785" name="组合 23"/>
              <p:cNvGrpSpPr/>
              <p:nvPr/>
            </p:nvGrpSpPr>
            <p:grpSpPr bwMode="auto">
              <a:xfrm>
                <a:off x="0" y="0"/>
                <a:ext cx="2952328" cy="2592288"/>
                <a:chOff x="0" y="0"/>
                <a:chExt cx="2952328" cy="2592288"/>
              </a:xfrm>
            </p:grpSpPr>
            <p:sp>
              <p:nvSpPr>
                <p:cNvPr id="32787" name="直接连接符 25"/>
                <p:cNvSpPr>
                  <a:spLocks noChangeShapeType="1"/>
                </p:cNvSpPr>
                <p:nvPr/>
              </p:nvSpPr>
              <p:spPr bwMode="auto">
                <a:xfrm>
                  <a:off x="0" y="0"/>
                  <a:ext cx="1" cy="2592288"/>
                </a:xfrm>
                <a:prstGeom prst="line">
                  <a:avLst/>
                </a:prstGeom>
                <a:noFill/>
                <a:ln w="9525">
                  <a:solidFill>
                    <a:srgbClr val="A5A5A5">
                      <a:alpha val="87842"/>
                    </a:srgbClr>
                  </a:solidFill>
                  <a:miter lim="800000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2788" name="直接连接符 26"/>
                <p:cNvSpPr>
                  <a:spLocks noChangeShapeType="1"/>
                </p:cNvSpPr>
                <p:nvPr/>
              </p:nvSpPr>
              <p:spPr bwMode="auto">
                <a:xfrm>
                  <a:off x="0" y="2592288"/>
                  <a:ext cx="2952328" cy="1"/>
                </a:xfrm>
                <a:prstGeom prst="line">
                  <a:avLst/>
                </a:prstGeom>
                <a:noFill/>
                <a:ln w="9525">
                  <a:solidFill>
                    <a:srgbClr val="A5A5A5">
                      <a:alpha val="87842"/>
                    </a:srgbClr>
                  </a:solidFill>
                  <a:miter lim="800000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2789" name="直接连接符 27"/>
                <p:cNvSpPr>
                  <a:spLocks noChangeShapeType="1"/>
                </p:cNvSpPr>
                <p:nvPr/>
              </p:nvSpPr>
              <p:spPr bwMode="auto">
                <a:xfrm>
                  <a:off x="2952328" y="0"/>
                  <a:ext cx="1" cy="2592288"/>
                </a:xfrm>
                <a:prstGeom prst="line">
                  <a:avLst/>
                </a:prstGeom>
                <a:noFill/>
                <a:ln w="9525">
                  <a:solidFill>
                    <a:srgbClr val="A5A5A5">
                      <a:alpha val="87842"/>
                    </a:srgbClr>
                  </a:solidFill>
                  <a:miter lim="800000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2786" name="直接连接符 24"/>
              <p:cNvSpPr>
                <a:spLocks noChangeShapeType="1"/>
              </p:cNvSpPr>
              <p:nvPr/>
            </p:nvSpPr>
            <p:spPr bwMode="auto">
              <a:xfrm>
                <a:off x="0" y="936104"/>
                <a:ext cx="2952328" cy="1"/>
              </a:xfrm>
              <a:prstGeom prst="line">
                <a:avLst/>
              </a:prstGeom>
              <a:noFill/>
              <a:ln w="9525">
                <a:solidFill>
                  <a:srgbClr val="A5A5A5">
                    <a:alpha val="87842"/>
                  </a:srgbClr>
                </a:solidFill>
                <a:miter lim="800000"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32774" name="组合 31"/>
          <p:cNvGrpSpPr/>
          <p:nvPr/>
        </p:nvGrpSpPr>
        <p:grpSpPr bwMode="auto">
          <a:xfrm>
            <a:off x="4035425" y="4460875"/>
            <a:ext cx="2624138" cy="1082675"/>
            <a:chOff x="0" y="0"/>
            <a:chExt cx="2624580" cy="1083896"/>
          </a:xfrm>
        </p:grpSpPr>
        <p:grpSp>
          <p:nvGrpSpPr>
            <p:cNvPr id="32777" name="组合 32"/>
            <p:cNvGrpSpPr/>
            <p:nvPr/>
          </p:nvGrpSpPr>
          <p:grpSpPr bwMode="auto">
            <a:xfrm>
              <a:off x="0" y="0"/>
              <a:ext cx="2624580" cy="1083896"/>
              <a:chOff x="0" y="0"/>
              <a:chExt cx="2624580" cy="1019439"/>
            </a:xfrm>
          </p:grpSpPr>
          <p:grpSp>
            <p:nvGrpSpPr>
              <p:cNvPr id="32779" name="组合 34"/>
              <p:cNvGrpSpPr/>
              <p:nvPr/>
            </p:nvGrpSpPr>
            <p:grpSpPr bwMode="auto">
              <a:xfrm>
                <a:off x="0" y="0"/>
                <a:ext cx="2624580" cy="1019439"/>
                <a:chOff x="0" y="0"/>
                <a:chExt cx="2624580" cy="1019439"/>
              </a:xfrm>
            </p:grpSpPr>
            <p:sp>
              <p:nvSpPr>
                <p:cNvPr id="32781" name="TextBox 36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504056" cy="1015663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6000">
                      <a:solidFill>
                        <a:srgbClr val="595959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微软雅黑" panose="020B0503020204020204" pitchFamily="34" charset="-122"/>
                    </a:rPr>
                    <a:t>.</a:t>
                  </a:r>
                  <a:endParaRPr lang="zh-CN" altLang="en-US" sz="6000">
                    <a:solidFill>
                      <a:srgbClr val="595959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32782" name="TextBox 37"/>
                <p:cNvSpPr>
                  <a:spLocks noChangeArrowheads="1"/>
                </p:cNvSpPr>
                <p:nvPr/>
              </p:nvSpPr>
              <p:spPr bwMode="auto">
                <a:xfrm>
                  <a:off x="576064" y="3776"/>
                  <a:ext cx="2048516" cy="1015663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6000">
                      <a:solidFill>
                        <a:srgbClr val="60606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微软雅黑" panose="020B0503020204020204" pitchFamily="34" charset="-122"/>
                    </a:rPr>
                    <a:t>..</a:t>
                  </a:r>
                  <a:endParaRPr lang="zh-CN" altLang="en-US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2780" name="TextBox 35"/>
              <p:cNvSpPr>
                <a:spLocks noChangeArrowheads="1"/>
              </p:cNvSpPr>
              <p:nvPr/>
            </p:nvSpPr>
            <p:spPr bwMode="auto">
              <a:xfrm>
                <a:off x="176308" y="3776"/>
                <a:ext cx="50405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</a:t>
                </a:r>
                <a:endParaRPr lang="zh-CN" altLang="en-US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32778" name="TextBox 33"/>
            <p:cNvSpPr>
              <a:spLocks noChangeArrowheads="1"/>
            </p:cNvSpPr>
            <p:nvPr/>
          </p:nvSpPr>
          <p:spPr bwMode="auto">
            <a:xfrm>
              <a:off x="392332" y="3776"/>
              <a:ext cx="504056" cy="10156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6000">
                  <a:solidFill>
                    <a:srgbClr val="F2F2F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r>
                <a:rPr lang="en-US" altLang="zh-CN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</a:t>
              </a:r>
              <a:endParaRPr lang="zh-CN" altLang="en-US" sz="600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0277" name="TextBox 38"/>
          <p:cNvSpPr>
            <a:spLocks noChangeArrowheads="1"/>
          </p:cNvSpPr>
          <p:nvPr/>
        </p:nvSpPr>
        <p:spPr bwMode="auto">
          <a:xfrm>
            <a:off x="1331913" y="3527425"/>
            <a:ext cx="2951162" cy="11887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此效果是通过</a:t>
            </a:r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mouseover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事件实现：鼠标经过时当前图片位置发生改变，且其他图片位置恢复到原来位置</a:t>
            </a:r>
          </a:p>
        </p:txBody>
      </p:sp>
      <p:sp>
        <p:nvSpPr>
          <p:cNvPr id="10278" name="TextBox 39"/>
          <p:cNvSpPr>
            <a:spLocks noChangeArrowheads="1"/>
          </p:cNvSpPr>
          <p:nvPr/>
        </p:nvSpPr>
        <p:spPr bwMode="auto">
          <a:xfrm>
            <a:off x="4860290" y="2370455"/>
            <a:ext cx="2951163" cy="33832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此效果是通过计时器，</a:t>
            </a:r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scc3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if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语句结合实现。</a:t>
            </a:r>
          </a:p>
          <a:p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1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、时钟走动通过</a:t>
            </a:r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data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对象获取时间，每张图片的索引值与时间值一样，再用</a:t>
            </a:r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for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循环用图片显示时间。</a:t>
            </a:r>
          </a:p>
          <a:p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2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、利用</a:t>
            </a:r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css3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和</a:t>
            </a:r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if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，判断数字每变化一次，用计时器让相应图片翻转一次。</a:t>
            </a:r>
          </a:p>
          <a:p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3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、星期利用</a:t>
            </a:r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data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对象、数组和</a:t>
            </a:r>
            <a:r>
              <a:rPr lang="en-US" altLang="zh-CN" dirty="0">
                <a:solidFill>
                  <a:srgbClr val="000000"/>
                </a:solidFill>
                <a:sym typeface="Arial" panose="020B0604020202020204" pitchFamily="34" charset="0"/>
              </a:rPr>
              <a:t>swich</a:t>
            </a:r>
            <a:r>
              <a:rPr lang="zh-CN" altLang="en-US" dirty="0">
                <a:solidFill>
                  <a:srgbClr val="000000"/>
                </a:solidFill>
                <a:sym typeface="Arial" panose="020B0604020202020204" pitchFamily="34" charset="0"/>
              </a:rPr>
              <a:t>语句，实现每天改变。</a:t>
            </a:r>
          </a:p>
        </p:txBody>
      </p:sp>
      <p:pic>
        <p:nvPicPr>
          <p:cNvPr id="32807" name="Picture 39" descr="C:\Users\Administrator\Desktop\QQ截图2017030819360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31914" y="647700"/>
            <a:ext cx="2951161" cy="2515923"/>
          </a:xfrm>
          <a:prstGeom prst="rect">
            <a:avLst/>
          </a:prstGeom>
          <a:noFill/>
        </p:spPr>
      </p:pic>
      <p:pic>
        <p:nvPicPr>
          <p:cNvPr id="32808" name="Picture 40" descr="C:\Users\Administrator\Desktop\QQ截图20170308193703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60926" y="984238"/>
            <a:ext cx="2951162" cy="1295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0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10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77" grpId="0" bldLvl="0" autoUpdateAnimBg="0"/>
      <p:bldP spid="10278" grpId="0" bldLvl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矩形 6"/>
          <p:cNvSpPr>
            <a:spLocks noChangeArrowheads="1"/>
          </p:cNvSpPr>
          <p:nvPr/>
        </p:nvSpPr>
        <p:spPr bwMode="auto">
          <a:xfrm>
            <a:off x="611188" y="574675"/>
            <a:ext cx="5761037" cy="4105275"/>
          </a:xfrm>
          <a:prstGeom prst="rect">
            <a:avLst/>
          </a:prstGeom>
          <a:solidFill>
            <a:srgbClr val="BFBFBF">
              <a:alpha val="34117"/>
            </a:srgbClr>
          </a:solidFill>
          <a:ln w="9525">
            <a:noFill/>
            <a:miter lim="800000"/>
          </a:ln>
        </p:spPr>
        <p:txBody>
          <a:bodyPr/>
          <a:lstStyle/>
          <a:p>
            <a:pPr eaLnBrk="1" hangingPunct="1"/>
            <a:endParaRPr lang="zh-CN" altLang="zh-CN" b="1" i="1" dirty="0">
              <a:sym typeface="Arial" panose="020B0604020202020204" pitchFamily="34" charset="0"/>
            </a:endParaRPr>
          </a:p>
        </p:txBody>
      </p:sp>
      <p:grpSp>
        <p:nvGrpSpPr>
          <p:cNvPr id="2" name="组合 5"/>
          <p:cNvGrpSpPr/>
          <p:nvPr/>
        </p:nvGrpSpPr>
        <p:grpSpPr bwMode="auto">
          <a:xfrm>
            <a:off x="827088" y="863600"/>
            <a:ext cx="431800" cy="431800"/>
            <a:chOff x="0" y="0"/>
            <a:chExt cx="432048" cy="432048"/>
          </a:xfrm>
        </p:grpSpPr>
        <p:sp>
          <p:nvSpPr>
            <p:cNvPr id="33805" name="矩形 1"/>
            <p:cNvSpPr>
              <a:spLocks noChangeArrowheads="1"/>
            </p:cNvSpPr>
            <p:nvPr/>
          </p:nvSpPr>
          <p:spPr bwMode="auto">
            <a:xfrm>
              <a:off x="0" y="0"/>
              <a:ext cx="180020" cy="180020"/>
            </a:xfrm>
            <a:prstGeom prst="rect">
              <a:avLst/>
            </a:prstGeom>
            <a:solidFill>
              <a:srgbClr val="F2F2F2"/>
            </a:solidFill>
            <a:ln w="9525">
              <a:noFill/>
              <a:miter lim="800000"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  <p:sp>
          <p:nvSpPr>
            <p:cNvPr id="33806" name="矩形 2"/>
            <p:cNvSpPr>
              <a:spLocks noChangeArrowheads="1"/>
            </p:cNvSpPr>
            <p:nvPr/>
          </p:nvSpPr>
          <p:spPr bwMode="auto">
            <a:xfrm>
              <a:off x="0" y="252028"/>
              <a:ext cx="180020" cy="180020"/>
            </a:xfrm>
            <a:prstGeom prst="rect">
              <a:avLst/>
            </a:prstGeom>
            <a:solidFill>
              <a:srgbClr val="F2F2F2"/>
            </a:solidFill>
            <a:ln w="9525">
              <a:noFill/>
              <a:miter lim="800000"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  <p:sp>
          <p:nvSpPr>
            <p:cNvPr id="33807" name="矩形 3"/>
            <p:cNvSpPr>
              <a:spLocks noChangeArrowheads="1"/>
            </p:cNvSpPr>
            <p:nvPr/>
          </p:nvSpPr>
          <p:spPr bwMode="auto">
            <a:xfrm>
              <a:off x="252028" y="252028"/>
              <a:ext cx="180020" cy="180020"/>
            </a:xfrm>
            <a:prstGeom prst="rect">
              <a:avLst/>
            </a:prstGeom>
            <a:solidFill>
              <a:srgbClr val="F2F2F2"/>
            </a:solidFill>
            <a:ln w="9525">
              <a:noFill/>
              <a:miter lim="800000"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  <p:sp>
          <p:nvSpPr>
            <p:cNvPr id="33808" name="矩形 4"/>
            <p:cNvSpPr>
              <a:spLocks noChangeArrowheads="1"/>
            </p:cNvSpPr>
            <p:nvPr/>
          </p:nvSpPr>
          <p:spPr bwMode="auto">
            <a:xfrm>
              <a:off x="252028" y="0"/>
              <a:ext cx="180020" cy="180020"/>
            </a:xfrm>
            <a:prstGeom prst="rect">
              <a:avLst/>
            </a:prstGeom>
            <a:solidFill>
              <a:srgbClr val="F2F2F2"/>
            </a:solidFill>
            <a:ln w="9525">
              <a:noFill/>
              <a:miter lim="800000"/>
            </a:ln>
          </p:spPr>
          <p:txBody>
            <a:bodyPr/>
            <a:lstStyle/>
            <a:p>
              <a:pPr eaLnBrk="1" hangingPunct="1"/>
              <a:endParaRPr lang="zh-CN" altLang="zh-CN" b="1" i="1">
                <a:sym typeface="Arial" panose="020B0604020202020204" pitchFamily="34" charset="0"/>
              </a:endParaRPr>
            </a:p>
          </p:txBody>
        </p:sp>
      </p:grpSp>
      <p:pic>
        <p:nvPicPr>
          <p:cNvPr id="11272" name="图片 9"/>
          <p:cNvPicPr>
            <a:picLocks noChangeAspect="1" noChangeArrowheads="1"/>
          </p:cNvPicPr>
          <p:nvPr/>
        </p:nvPicPr>
        <p:blipFill>
          <a:blip r:embed="rId2"/>
          <a:srcRect l="21693" t="3333" r="58667" b="31374"/>
          <a:stretch>
            <a:fillRect/>
          </a:stretch>
        </p:blipFill>
        <p:spPr bwMode="auto">
          <a:xfrm>
            <a:off x="6591300" y="449263"/>
            <a:ext cx="1817688" cy="423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3798" name="组合 11"/>
          <p:cNvGrpSpPr/>
          <p:nvPr/>
        </p:nvGrpSpPr>
        <p:grpSpPr bwMode="auto">
          <a:xfrm>
            <a:off x="4035425" y="4460875"/>
            <a:ext cx="2624138" cy="1082675"/>
            <a:chOff x="0" y="0"/>
            <a:chExt cx="2624580" cy="1083896"/>
          </a:xfrm>
        </p:grpSpPr>
        <p:grpSp>
          <p:nvGrpSpPr>
            <p:cNvPr id="33799" name="组合 12"/>
            <p:cNvGrpSpPr/>
            <p:nvPr/>
          </p:nvGrpSpPr>
          <p:grpSpPr bwMode="auto">
            <a:xfrm>
              <a:off x="0" y="0"/>
              <a:ext cx="2624580" cy="1083896"/>
              <a:chOff x="0" y="0"/>
              <a:chExt cx="2624580" cy="1019439"/>
            </a:xfrm>
          </p:grpSpPr>
          <p:grpSp>
            <p:nvGrpSpPr>
              <p:cNvPr id="33801" name="组合 14"/>
              <p:cNvGrpSpPr/>
              <p:nvPr/>
            </p:nvGrpSpPr>
            <p:grpSpPr bwMode="auto">
              <a:xfrm>
                <a:off x="0" y="0"/>
                <a:ext cx="2624580" cy="1019439"/>
                <a:chOff x="0" y="0"/>
                <a:chExt cx="2624580" cy="1019439"/>
              </a:xfrm>
            </p:grpSpPr>
            <p:sp>
              <p:nvSpPr>
                <p:cNvPr id="33803" name="TextBox 16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504056" cy="1015663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6000">
                      <a:solidFill>
                        <a:srgbClr val="595959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微软雅黑" panose="020B0503020204020204" pitchFamily="34" charset="-122"/>
                    </a:rPr>
                    <a:t>.</a:t>
                  </a:r>
                  <a:endParaRPr lang="zh-CN" altLang="en-US" sz="6000">
                    <a:solidFill>
                      <a:srgbClr val="595959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33804" name="TextBox 17"/>
                <p:cNvSpPr>
                  <a:spLocks noChangeArrowheads="1"/>
                </p:cNvSpPr>
                <p:nvPr/>
              </p:nvSpPr>
              <p:spPr bwMode="auto">
                <a:xfrm>
                  <a:off x="576064" y="3776"/>
                  <a:ext cx="2048516" cy="1015663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>
                  <a:spAutoFit/>
                </a:bodyPr>
                <a:lstStyle/>
                <a:p>
                  <a:r>
                    <a:rPr lang="en-US" altLang="zh-CN" sz="6000">
                      <a:solidFill>
                        <a:srgbClr val="606060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sym typeface="微软雅黑" panose="020B0503020204020204" pitchFamily="34" charset="-122"/>
                    </a:rPr>
                    <a:t>..</a:t>
                  </a:r>
                  <a:endParaRPr lang="zh-CN" altLang="en-US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33802" name="TextBox 15"/>
              <p:cNvSpPr>
                <a:spLocks noChangeArrowheads="1"/>
              </p:cNvSpPr>
              <p:nvPr/>
            </p:nvSpPr>
            <p:spPr bwMode="auto">
              <a:xfrm>
                <a:off x="176308" y="3776"/>
                <a:ext cx="504056" cy="10156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r>
                  <a:rPr lang="en-US" altLang="zh-CN" sz="6000">
                    <a:solidFill>
                      <a:srgbClr val="60606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.</a:t>
                </a:r>
                <a:endParaRPr lang="zh-CN" altLang="en-US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33800" name="TextBox 13"/>
            <p:cNvSpPr>
              <a:spLocks noChangeArrowheads="1"/>
            </p:cNvSpPr>
            <p:nvPr/>
          </p:nvSpPr>
          <p:spPr bwMode="auto">
            <a:xfrm>
              <a:off x="392332" y="3776"/>
              <a:ext cx="504056" cy="101566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6000">
                  <a:solidFill>
                    <a:srgbClr val="F2F2F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r>
                <a:rPr lang="en-US" altLang="zh-CN" sz="6000">
                  <a:solidFill>
                    <a:srgbClr val="606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</a:t>
              </a:r>
              <a:endParaRPr lang="zh-CN" altLang="en-US" sz="600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258888" y="1450965"/>
            <a:ext cx="4884748" cy="1463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每个人一句学习感悟</a:t>
            </a:r>
            <a:endParaRPr lang="en-US" altLang="zh-CN" dirty="0" smtClean="0"/>
          </a:p>
          <a:p>
            <a:r>
              <a:rPr lang="en-US" altLang="zh-CN" dirty="0" smtClean="0"/>
              <a:t>1.</a:t>
            </a:r>
            <a:r>
              <a:rPr lang="zh-CN" altLang="en-US" dirty="0" smtClean="0"/>
              <a:t>在理解老师的基础上去做深入的思考，要有不断学习与挖掘知识的态度。</a:t>
            </a:r>
          </a:p>
          <a:p>
            <a:r>
              <a:rPr lang="en-US" altLang="zh-CN" dirty="0" smtClean="0"/>
              <a:t>2.</a:t>
            </a:r>
            <a:r>
              <a:rPr lang="zh-CN" altLang="en-US" dirty="0" smtClean="0"/>
              <a:t>一颗冷静淡定的心是做好学习的前提</a:t>
            </a:r>
          </a:p>
          <a:p>
            <a:r>
              <a:rPr lang="en-US" altLang="zh-CN" dirty="0" smtClean="0"/>
              <a:t>3.</a:t>
            </a:r>
            <a:r>
              <a:rPr lang="zh-CN" altLang="en-US" dirty="0" smtClean="0"/>
              <a:t>团结力量大。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" dur="500"/>
                                        <p:tgtEl>
                                          <p:spTgt spid="11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6" grpId="0" bldLvl="0" animBg="1" autoUpdateAnimBg="0"/>
    </p:bldLst>
  </p:timing>
</p:sld>
</file>

<file path=ppt/theme/theme1.xml><?xml version="1.0" encoding="utf-8"?>
<a:theme xmlns:a="http://schemas.openxmlformats.org/drawingml/2006/main" name="第一PPT模板网-WWW.1PPT.COM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800080"/>
      </a:folHlink>
    </a:clrScheme>
    <a:fontScheme name="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539</Words>
  <Application>Microsoft Office PowerPoint</Application>
  <PresentationFormat>自定义</PresentationFormat>
  <Paragraphs>102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第一PPT模板网-WWW.1PPT.COM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第一PPT模板网-WWW.1PPT.COM</dc:creator>
  <cp:keywords>第一PPT模板网-WWW.1PPT.COM</cp:keywords>
  <dc:description>第一PPT模板网-WWW.1PPT.COM</dc:description>
  <cp:lastModifiedBy>OracleOAEC</cp:lastModifiedBy>
  <cp:revision>150</cp:revision>
  <dcterms:created xsi:type="dcterms:W3CDTF">2013-01-25T01:44:00Z</dcterms:created>
  <dcterms:modified xsi:type="dcterms:W3CDTF">2017-03-09T02:09:01Z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